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892B68-E67B-48B1-A3F8-64A5821CDF70}" v="16" dt="2021-11-03T14:35:37.3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36326-5D37-4532-9F56-5E90FD72A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810805-8E81-40C8-89E6-FB501C496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8469E-8B11-4736-B17D-ABA04288C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EE9D-F695-40C3-B17C-55988FFC0C0E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E36D8-4F37-44C9-8991-33A4A6B5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0DD96-C72D-4E92-AFF3-A2062CB62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94A9-55EF-4530-B761-C57E22A4B2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59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0CDE1-7B63-4123-9AE3-4F6F9FCBB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1C02B-7044-4527-9521-76210BAE5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ED016-0843-43E3-AA35-D131A77AF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EE9D-F695-40C3-B17C-55988FFC0C0E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D77FB-4692-47DD-8C44-DD18B8C60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63FD7-5217-4B38-8281-6E0587A2E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94A9-55EF-4530-B761-C57E22A4B2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89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09D411-CF44-4319-A06C-45F6D56A7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58639E-DDB5-4EE5-A9B2-46BBFACFDC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B3183-8468-4C05-9692-610161202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EE9D-F695-40C3-B17C-55988FFC0C0E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12432-27AC-41EF-A5C6-872AA2D3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49002-12A6-4D72-9423-FC927A999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94A9-55EF-4530-B761-C57E22A4B2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14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B3D81-3739-49F2-A101-CE2414BB6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DA00A-CBC5-4071-BCFE-D74317108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2F986-03FD-4D93-9E79-430680B65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EE9D-F695-40C3-B17C-55988FFC0C0E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E4B24-C977-478F-BE84-A64553132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39548-E873-43B6-8F24-2520E364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94A9-55EF-4530-B761-C57E22A4B2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6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625C5-5376-4242-96E5-0F9A15E7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386B2-46F5-4A25-BF06-A2FBC9608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94F21-CEA8-45BB-B339-8553376E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EE9D-F695-40C3-B17C-55988FFC0C0E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55EDD-1E7C-4E40-AED4-0C70DF799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36D21-AED1-43C5-B89B-B58BD1939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94A9-55EF-4530-B761-C57E22A4B2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82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A1468-617F-4E3B-BC9C-9ACD1667E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9AB60-9E3E-479D-A2A9-6108077655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D26F65-1358-4AF5-919A-C96E1E3EF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1AD2C-41EE-45FC-BE48-33A48BE0A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EE9D-F695-40C3-B17C-55988FFC0C0E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F7EDCF-556B-478C-9787-ACDDFC386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054A88-9EE4-494C-A009-07CD8785B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94A9-55EF-4530-B761-C57E22A4B2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9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68B73-9C24-4EC1-9B3A-2F970C63B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A969D-0534-4CE7-A943-45C2EA5DE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662A4-2408-4C52-8FAA-EDB7D7408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6DF1E8-930B-40C7-8971-536AB6E2FC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A6E966-F863-4806-9077-BEB3E2B047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3C0781-DF0C-4426-9417-AC3B656E7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EE9D-F695-40C3-B17C-55988FFC0C0E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457E0C-1275-46A2-AED5-473F5D270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14F43-4B54-4077-83BC-262E2E5EA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94A9-55EF-4530-B761-C57E22A4B2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0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88A4E-E41C-4B0B-9185-AF704E9E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DF1038-99AA-4490-8F53-0E4BA6E7D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EE9D-F695-40C3-B17C-55988FFC0C0E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F9E779-5906-4A5E-B82A-486159C64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0F896-67B2-40C2-8878-F14FF8FD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94A9-55EF-4530-B761-C57E22A4B2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77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97A7A5-7526-41A2-A1D7-BD741E7D7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EE9D-F695-40C3-B17C-55988FFC0C0E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75C15D-1471-4B4C-A307-46CF4CD89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791C6-1BDC-4D98-BAC5-312953B3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94A9-55EF-4530-B761-C57E22A4B2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1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952AB-C579-4294-A0A5-029A1D351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09812-2640-443B-9B99-EA99DF527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9270B4-DB59-4771-8F58-E48A3D272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ADFA68-336A-445A-B34C-233C01959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EE9D-F695-40C3-B17C-55988FFC0C0E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33D9F-6D58-4EFF-BB2E-80F945B9A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86310-FB0A-4137-B78A-D30A9BD41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94A9-55EF-4530-B761-C57E22A4B2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2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4F155-1566-443E-80DD-39B82A11D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CC2112-B5B4-4D52-A703-90AD054655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2D81F-1754-4EE9-9E5D-65CD13FD2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3E02F-7C32-4BFA-9791-9732AA89B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EE9D-F695-40C3-B17C-55988FFC0C0E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61AFA-6143-462D-8776-1B445CCE5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01AC8-7897-4B9A-8D88-0262794D8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94A9-55EF-4530-B761-C57E22A4B2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5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F6B3D3-4564-47A6-A22D-6DC5B7AAE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82A1C-84D3-4C66-903F-1D072FB3B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178E-9438-4584-9D40-BD94FF0D7E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2EE9D-F695-40C3-B17C-55988FFC0C0E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C5583-5A28-4F02-ACD2-B762179E5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6F402-A6DF-480A-98D1-7E733ECB8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94A9-55EF-4530-B761-C57E22A4B2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16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subjects/z6vg9j6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corbettmaths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ak-academy.co.uk/curriculum/mathematics/" TargetMode="External"/><Relationship Id="rId5" Type="http://schemas.openxmlformats.org/officeDocument/2006/relationships/hyperlink" Target="https://senecalearning.com/en-GB/" TargetMode="External"/><Relationship Id="rId4" Type="http://schemas.openxmlformats.org/officeDocument/2006/relationships/hyperlink" Target="https://www.mathsgeni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9DF66-7469-43ED-B358-D2D6CC6E85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15FD68-0110-4461-B26D-F417E92D2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523999" y="1523999"/>
            <a:ext cx="9365087" cy="651641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</a:rPr>
              <a:t>Online maths resources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321CB7-230F-415C-99D5-86508CCD3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708023"/>
              </p:ext>
            </p:extLst>
          </p:nvPr>
        </p:nvGraphicFramePr>
        <p:xfrm>
          <a:off x="602225" y="2064774"/>
          <a:ext cx="11104443" cy="4041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7761">
                  <a:extLst>
                    <a:ext uri="{9D8B030D-6E8A-4147-A177-3AD203B41FA5}">
                      <a16:colId xmlns:a16="http://schemas.microsoft.com/office/drawing/2014/main" val="1292908292"/>
                    </a:ext>
                  </a:extLst>
                </a:gridCol>
                <a:gridCol w="5536682">
                  <a:extLst>
                    <a:ext uri="{9D8B030D-6E8A-4147-A177-3AD203B41FA5}">
                      <a16:colId xmlns:a16="http://schemas.microsoft.com/office/drawing/2014/main" val="158269713"/>
                    </a:ext>
                  </a:extLst>
                </a:gridCol>
              </a:tblGrid>
              <a:tr h="6712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Resource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Ages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4723767"/>
                  </a:ext>
                </a:extLst>
              </a:tr>
              <a:tr h="671212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1" i="0" u="none" strike="noStrike" noProof="0" dirty="0" err="1">
                          <a:solidFill>
                            <a:schemeClr val="bg1"/>
                          </a:solidFill>
                          <a:effectLst/>
                          <a:latin typeface="Calibri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Corbettmaths</a:t>
                      </a:r>
                      <a:r>
                        <a:rPr lang="en-GB" sz="1600" b="1" i="0" u="none" strike="noStrike" noProof="0" dirty="0">
                          <a:solidFill>
                            <a:schemeClr val="bg1"/>
                          </a:solidFill>
                          <a:effectLst/>
                          <a:latin typeface="Calibri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– Videos, worksheets, 5-a-day and much more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6-16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870502"/>
                  </a:ext>
                </a:extLst>
              </a:tr>
              <a:tr h="6712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Maths - BBC Bitesize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3-16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9965177"/>
                  </a:ext>
                </a:extLst>
              </a:tr>
              <a:tr h="6854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Maths Genie - Free Online GCSE and A Level Maths Revision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11-18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94068502"/>
                  </a:ext>
                </a:extLst>
              </a:tr>
              <a:tr h="6712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Free Homework &amp; Revision for A Level, GCSE, KS3 &amp; KS2 (senecalearning.com)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3-16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7833883"/>
                  </a:ext>
                </a:extLst>
              </a:tr>
              <a:tr h="6712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Mathematics - Oak Academy (oak-academy.co.uk)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3-16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2683192"/>
                  </a:ext>
                </a:extLst>
              </a:tr>
            </a:tbl>
          </a:graphicData>
        </a:graphic>
      </p:graphicFrame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D98D7CC0-3BD3-4431-BF7B-A9C1877874D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91" y="188884"/>
            <a:ext cx="3147848" cy="146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1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</TotalTime>
  <Words>65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online resources</dc:title>
  <dc:creator>Ian Hudspith</dc:creator>
  <cp:lastModifiedBy>Hudson, Suzanne</cp:lastModifiedBy>
  <cp:revision>14</cp:revision>
  <dcterms:created xsi:type="dcterms:W3CDTF">2021-09-23T12:16:44Z</dcterms:created>
  <dcterms:modified xsi:type="dcterms:W3CDTF">2021-11-03T14:44:52Z</dcterms:modified>
</cp:coreProperties>
</file>