
<file path=[Content_Types].xml><?xml version="1.0" encoding="utf-8"?>
<Types xmlns="http://schemas.openxmlformats.org/package/2006/content-types">
  <Default Extension="tmp" ContentType="image/pn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371" r:id="rId5"/>
    <p:sldId id="265" r:id="rId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56D65-14CE-4B91-92B9-1C80592F29B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CE706-2227-4DA6-9D3F-4481FAAE5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0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6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65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96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18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28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84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94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62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4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81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04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82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tmp"/><Relationship Id="rId4" Type="http://schemas.openxmlformats.org/officeDocument/2006/relationships/image" Target="../media/image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74" y="0"/>
            <a:ext cx="2038635" cy="181000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/>
          <a:stretch/>
        </p:blipFill>
        <p:spPr>
          <a:xfrm rot="16200000">
            <a:off x="376199" y="4592588"/>
            <a:ext cx="1889210" cy="2641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5178" y="318226"/>
            <a:ext cx="7514704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Choosing your options -</a:t>
            </a:r>
          </a:p>
          <a:p>
            <a:pPr>
              <a:lnSpc>
                <a:spcPct val="70000"/>
              </a:lnSpc>
            </a:pPr>
            <a:r>
              <a:rPr lang="en-GB" sz="5400" b="1" i="1" u="sng" dirty="0">
                <a:solidFill>
                  <a:srgbClr val="008000"/>
                </a:solidFill>
              </a:rPr>
              <a:t>do choose</a:t>
            </a:r>
            <a:r>
              <a:rPr lang="en-GB" sz="5400" b="1" dirty="0">
                <a:solidFill>
                  <a:srgbClr val="008000"/>
                </a:solidFill>
              </a:rPr>
              <a:t> courses if…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455" y="1810003"/>
            <a:ext cx="86815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They fit your interests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You think you will enjoy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They go well with your other courses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They link to a career aspiration that you have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Will support you to continue studying post-16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Will help you meet entry requirement for 			courses post-16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4868760-7067-416D-9F70-7325D9387F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5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9121">
        <p:fade/>
      </p:transition>
    </mc:Choice>
    <mc:Fallback xmlns="">
      <p:transition spd="med" advTm="1191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>
            <a:off x="0" y="0"/>
            <a:ext cx="1479665" cy="68787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3247" y="264785"/>
            <a:ext cx="8390309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Choosing your options -</a:t>
            </a:r>
          </a:p>
          <a:p>
            <a:pPr>
              <a:lnSpc>
                <a:spcPct val="70000"/>
              </a:lnSpc>
            </a:pPr>
            <a:r>
              <a:rPr lang="en-GB" sz="5400" b="1" i="1" u="sng" dirty="0">
                <a:solidFill>
                  <a:srgbClr val="008000"/>
                </a:solidFill>
              </a:rPr>
              <a:t>do not choose</a:t>
            </a:r>
            <a:r>
              <a:rPr lang="en-GB" sz="5400" b="1" dirty="0">
                <a:solidFill>
                  <a:srgbClr val="008000"/>
                </a:solidFill>
              </a:rPr>
              <a:t> courses if…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9665" y="1810003"/>
            <a:ext cx="76643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It’s just because your friends are choosing the same 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You think it will be easier than another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You like the teacher that you have now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CB29844-9696-4DB1-8E91-506D531194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4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3604">
        <p:fade/>
      </p:transition>
    </mc:Choice>
    <mc:Fallback xmlns="">
      <p:transition spd="med" advTm="1036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EDE316853DB46B432DE29CE6758E8" ma:contentTypeVersion="8" ma:contentTypeDescription="Create a new document." ma:contentTypeScope="" ma:versionID="f0b0be22d4d9f143ecac2533c605c0c9">
  <xsd:schema xmlns:xsd="http://www.w3.org/2001/XMLSchema" xmlns:xs="http://www.w3.org/2001/XMLSchema" xmlns:p="http://schemas.microsoft.com/office/2006/metadata/properties" xmlns:ns2="bdf2ecc4-cfab-4e16-bfff-992656beeed2" xmlns:ns3="88428144-4daf-4158-9871-3b581e2f198f" targetNamespace="http://schemas.microsoft.com/office/2006/metadata/properties" ma:root="true" ma:fieldsID="c60243c93ee47d2a08e8c8ae54bbcb7d" ns2:_="" ns3:_="">
    <xsd:import namespace="bdf2ecc4-cfab-4e16-bfff-992656beeed2"/>
    <xsd:import namespace="88428144-4daf-4158-9871-3b581e2f19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2ecc4-cfab-4e16-bfff-992656beee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28144-4daf-4158-9871-3b581e2f198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36D811-DDD6-46AD-9FAF-F4335B161BBD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bdf2ecc4-cfab-4e16-bfff-992656beeed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8428144-4daf-4158-9871-3b581e2f198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FB58FAA-6264-42E2-8379-C06445116A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3CBB6E-0F1E-4110-88EC-E2CC55B988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f2ecc4-cfab-4e16-bfff-992656beeed2"/>
    <ds:schemaRef ds:uri="88428144-4daf-4158-9871-3b581e2f19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2180</TotalTime>
  <Words>91</Words>
  <Application>Microsoft Office PowerPoint</Application>
  <PresentationFormat>On-screen Show (4:3)</PresentationFormat>
  <Paragraphs>13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Hulse</dc:creator>
  <cp:lastModifiedBy>Michael McDonagh</cp:lastModifiedBy>
  <cp:revision>130</cp:revision>
  <cp:lastPrinted>2022-03-22T16:24:41Z</cp:lastPrinted>
  <dcterms:created xsi:type="dcterms:W3CDTF">2019-03-28T17:43:27Z</dcterms:created>
  <dcterms:modified xsi:type="dcterms:W3CDTF">2025-02-04T14:55:49Z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0x010100982EDE316853DB46B432DE29CE6758E8</vt:lpwstr>
  </property>
  <property fmtid="{D5CDD505-2E9C-101B-9397-08002B2CF9AE}" pid="3" name="Order">
    <vt:r8>148800</vt:r8>
  </property>
</Properties>
</file>