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62" r:id="rId5"/>
    <p:sldId id="366" r:id="rId6"/>
    <p:sldId id="363" r:id="rId7"/>
    <p:sldId id="365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796908" y="-833427"/>
            <a:ext cx="1479665" cy="6878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883" y="318226"/>
            <a:ext cx="9144000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Curriculum</a:t>
            </a:r>
          </a:p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9726" y="1832880"/>
            <a:ext cx="3025726" cy="152954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EBacc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832167" y="829064"/>
            <a:ext cx="1479665" cy="68787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9726" y="3534147"/>
            <a:ext cx="3025726" cy="152954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Humanities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437E191C-6E1E-4503-A9E5-DE739A843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 rot="16200000">
            <a:off x="3832167" y="2562479"/>
            <a:ext cx="1479665" cy="68787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7567" y="1866129"/>
            <a:ext cx="1611337" cy="4875571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Y9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90773" y="1832880"/>
            <a:ext cx="2755913" cy="49088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A-Levels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Further Education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Apprenticeships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C0066"/>
                </a:solidFill>
              </a:rPr>
              <a:t>Employment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8CA4439A-7C13-4F85-8D12-AAD7BE2BC506}"/>
              </a:ext>
            </a:extLst>
          </p:cNvPr>
          <p:cNvSpPr/>
          <p:nvPr/>
        </p:nvSpPr>
        <p:spPr>
          <a:xfrm>
            <a:off x="2009726" y="5280952"/>
            <a:ext cx="3025726" cy="152954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Open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CC53C7B-1032-46B2-91E2-DB1DD1DEC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76">
        <p:fade/>
      </p:transition>
    </mc:Choice>
    <mc:Fallback xmlns="">
      <p:transition spd="med" advTm="21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EBacc</a:t>
            </a:r>
          </a:p>
        </p:txBody>
      </p:sp>
      <p:pic>
        <p:nvPicPr>
          <p:cNvPr id="2050" name="Picture 2" descr="https://st-anthonys-academy.com/wp-content/uploads/2022/07/St-Anthonys-June-2021-085-600x400.jpg">
            <a:extLst>
              <a:ext uri="{FF2B5EF4-FFF2-40B4-BE49-F238E27FC236}">
                <a16:creationId xmlns:a16="http://schemas.microsoft.com/office/drawing/2014/main" id="{7F8A1255-5155-431D-994D-7B058919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34005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AE06635-E6F0-42FE-891C-1A5C6B0E6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">
        <p:fade/>
      </p:transition>
    </mc:Choice>
    <mc:Fallback xmlns="">
      <p:transition spd="med" advTm="3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EBacc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79664" y="2048015"/>
            <a:ext cx="2261286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English Language &amp;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Mathematics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Core 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/>
              <a:t>PHSE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24074" y="838205"/>
            <a:ext cx="4659285" cy="641212"/>
          </a:xfrm>
          <a:prstGeom prst="roundRect">
            <a:avLst>
              <a:gd name="adj" fmla="val 24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Geography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324072" y="1521637"/>
            <a:ext cx="4659285" cy="718224"/>
          </a:xfrm>
          <a:prstGeom prst="roundRect">
            <a:avLst>
              <a:gd name="adj" fmla="val 154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Spanish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324072" y="2294769"/>
            <a:ext cx="4659285" cy="4364903"/>
          </a:xfrm>
          <a:prstGeom prst="roundRect">
            <a:avLst>
              <a:gd name="adj" fmla="val 545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humanity (History/Geography)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language (French)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Digital Information Technology 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&amp; Design – Fine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Hospitality &amp; Catering Technical Award</a:t>
            </a:r>
            <a:endParaRPr lang="en-GB" sz="1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Music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Business &amp; Enterprise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BTEC Sport</a:t>
            </a:r>
            <a:r>
              <a:rPr lang="en-GB" sz="1100" dirty="0">
                <a:solidFill>
                  <a:srgbClr val="FF0000"/>
                </a:solidFill>
              </a:rPr>
              <a:t>^(1)</a:t>
            </a: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Dimensional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Textile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55956" y="1437648"/>
            <a:ext cx="226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4072" y="253430"/>
            <a:ext cx="465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56849" y="942516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56848" y="1614153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4235" y="5727407"/>
            <a:ext cx="202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C</a:t>
            </a: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55240EF6-EB07-401A-9F4B-3A4B66C8B4B9}"/>
              </a:ext>
            </a:extLst>
          </p:cNvPr>
          <p:cNvSpPr/>
          <p:nvPr/>
        </p:nvSpPr>
        <p:spPr>
          <a:xfrm>
            <a:off x="1063275" y="3950845"/>
            <a:ext cx="3094065" cy="1804087"/>
          </a:xfrm>
          <a:prstGeom prst="roundRect">
            <a:avLst>
              <a:gd name="adj" fmla="val 12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*If your child would like to study a different language to the language they have studied in years 7-9 please ask them to see Mrs Cousin (Acting Head of MFL). 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913C8EBC-6D9B-401F-87D9-018E4E5CF02A}"/>
              </a:ext>
            </a:extLst>
          </p:cNvPr>
          <p:cNvSpPr/>
          <p:nvPr/>
        </p:nvSpPr>
        <p:spPr>
          <a:xfrm>
            <a:off x="967616" y="5851088"/>
            <a:ext cx="3356456" cy="803190"/>
          </a:xfrm>
          <a:prstGeom prst="roundRect">
            <a:avLst>
              <a:gd name="adj" fmla="val 1255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 maximum of two class per Block C subject unless indicated as 1 class by </a:t>
            </a:r>
            <a:r>
              <a:rPr lang="en-GB" sz="1200" dirty="0">
                <a:solidFill>
                  <a:srgbClr val="FF0000"/>
                </a:solidFill>
              </a:rPr>
              <a:t>^(1)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 &amp; excluding languages and humanities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AA2C00-B328-4BF2-8712-923F04E98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823">
        <p:fade/>
      </p:transition>
    </mc:Choice>
    <mc:Fallback xmlns="">
      <p:transition spd="med" advTm="145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57" y="318226"/>
            <a:ext cx="8246225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Route one:</a:t>
            </a:r>
            <a:br>
              <a:rPr lang="en-GB" sz="5400" b="1" dirty="0">
                <a:solidFill>
                  <a:srgbClr val="008000"/>
                </a:solidFill>
              </a:rPr>
            </a:br>
            <a:r>
              <a:rPr lang="en-GB" sz="5400" b="1" dirty="0">
                <a:solidFill>
                  <a:srgbClr val="008000"/>
                </a:solidFill>
              </a:rPr>
              <a:t>EBacc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9665" y="1611337"/>
            <a:ext cx="76643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is this route suitable for?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a range of data and feedback from subject teachers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identify which students are suitable for the EBacc route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 St Anthony’s all students who have this aptitude will be placed onto this route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8656907-780C-4D4E-BAE1-E6335AAB3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07">
        <p:fade/>
      </p:transition>
    </mc:Choice>
    <mc:Fallback xmlns="">
      <p:transition spd="med" advTm="235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6D811-DDD6-46AD-9FAF-F4335B161BB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df2ecc4-cfab-4e16-bfff-992656beeed2"/>
    <ds:schemaRef ds:uri="http://purl.org/dc/terms/"/>
    <ds:schemaRef ds:uri="http://schemas.openxmlformats.org/package/2006/metadata/core-properties"/>
    <ds:schemaRef ds:uri="88428144-4daf-4158-9871-3b581e2f19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2177</TotalTime>
  <Words>200</Words>
  <Application>Microsoft Office PowerPoint</Application>
  <PresentationFormat>On-screen Show (4:3)</PresentationFormat>
  <Paragraphs>44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128</cp:revision>
  <cp:lastPrinted>2022-03-22T16:24:41Z</cp:lastPrinted>
  <dcterms:created xsi:type="dcterms:W3CDTF">2019-03-28T17:43:27Z</dcterms:created>
  <dcterms:modified xsi:type="dcterms:W3CDTF">2025-02-04T14:51:14Z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