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360" r:id="rId6"/>
    <p:sldId id="361" r:id="rId7"/>
    <p:sldId id="257" r:id="rId8"/>
    <p:sldId id="260" r:id="rId9"/>
    <p:sldId id="258" r:id="rId10"/>
    <p:sldId id="259" r:id="rId11"/>
    <p:sldId id="261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56D65-14CE-4B91-92B9-1C80592F29B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CE706-2227-4DA6-9D3F-4481FAAE5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0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6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65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96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18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8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84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94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62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4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1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04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82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294"/>
            <a:ext cx="6297714" cy="64867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49371" y="371294"/>
            <a:ext cx="4194629" cy="20048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en-GB" sz="4800" b="1" dirty="0">
                <a:solidFill>
                  <a:srgbClr val="008000"/>
                </a:solidFill>
              </a:rPr>
              <a:t>Year 9 Options</a:t>
            </a:r>
          </a:p>
          <a:p>
            <a:pPr>
              <a:lnSpc>
                <a:spcPct val="70000"/>
              </a:lnSpc>
            </a:pPr>
            <a:r>
              <a:rPr lang="en-GB" sz="4000" b="1" dirty="0">
                <a:solidFill>
                  <a:srgbClr val="0070C0"/>
                </a:solidFill>
              </a:rPr>
              <a:t>Information Students</a:t>
            </a:r>
          </a:p>
          <a:p>
            <a:pPr>
              <a:lnSpc>
                <a:spcPct val="70000"/>
              </a:lnSpc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    Mr M McDonagh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pic>
        <p:nvPicPr>
          <p:cNvPr id="1028" name="Picture 4" descr="HQ Welcome PNG Transparent Welcome.PNG Images. | Plus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97" y="3994723"/>
            <a:ext cx="5103143" cy="14215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148907A-510F-4BDC-A40E-7A68F86F60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8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900">
        <p:fade/>
      </p:transition>
    </mc:Choice>
    <mc:Fallback xmlns="">
      <p:transition spd="med" advTm="17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9784"/>
            <a:ext cx="1695687" cy="405821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5" b="7921"/>
          <a:stretch/>
        </p:blipFill>
        <p:spPr>
          <a:xfrm>
            <a:off x="6914839" y="929025"/>
            <a:ext cx="2229161" cy="1313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883" y="318226"/>
            <a:ext cx="9144000" cy="71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St. Anthony’s Mercy Ethos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4685" y="3429000"/>
            <a:ext cx="72155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“To provide all students with the opportunity to reach their potential and prepare them for post-16 education, employment or training.”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B95BC8-6B46-4412-8D55-04F509EA12B1}"/>
              </a:ext>
            </a:extLst>
          </p:cNvPr>
          <p:cNvSpPr/>
          <p:nvPr/>
        </p:nvSpPr>
        <p:spPr>
          <a:xfrm>
            <a:off x="1938968" y="108827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</a:rPr>
              <a:t>Christ-</a:t>
            </a:r>
            <a:r>
              <a:rPr lang="en-US" sz="2400" b="1" dirty="0" err="1">
                <a:solidFill>
                  <a:srgbClr val="008000"/>
                </a:solidFill>
              </a:rPr>
              <a:t>centred</a:t>
            </a:r>
            <a:endParaRPr lang="en-US" sz="2400" b="1" dirty="0">
              <a:solidFill>
                <a:srgbClr val="008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</a:rPr>
              <a:t>Faith enlightened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</a:rPr>
              <a:t>Build communities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</a:rPr>
              <a:t>Show concern for the poor, especially women and girls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</a:rPr>
              <a:t>Pursue excellence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E76EB940-98D9-4FF3-9A0E-ACF9446B79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675">
        <p:fade/>
      </p:transition>
    </mc:Choice>
    <mc:Fallback xmlns="">
      <p:transition spd="med" advTm="286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3657" y="318226"/>
            <a:ext cx="8246225" cy="71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Overview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8883" y="1029639"/>
            <a:ext cx="75051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KS4 looks like at St. Anthony’s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Importance of options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core subjects &amp; types of qualification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options routes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Choosing options – dos and don’ts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Moving forward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532010A-CD05-4951-AC51-EF2A93667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2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143">
        <p:fade/>
      </p:transition>
    </mc:Choice>
    <mc:Fallback xmlns="">
      <p:transition spd="med" advTm="391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9784"/>
            <a:ext cx="1695687" cy="405821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5" b="7921"/>
          <a:stretch/>
        </p:blipFill>
        <p:spPr>
          <a:xfrm>
            <a:off x="6914839" y="0"/>
            <a:ext cx="2229161" cy="1313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883" y="318226"/>
            <a:ext cx="9144000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Key Stage 4 at</a:t>
            </a:r>
          </a:p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St. Anthony’s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62157" y="3299350"/>
            <a:ext cx="3025726" cy="15295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CC0066"/>
                </a:solidFill>
              </a:rPr>
              <a:t>Options: GCSE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54353" y="3299350"/>
            <a:ext cx="3025726" cy="15295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CC0066"/>
                </a:solidFill>
              </a:rPr>
              <a:t>Options: Vocational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58145" y="1625940"/>
            <a:ext cx="3025726" cy="15295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CC0066"/>
                </a:solidFill>
              </a:rPr>
              <a:t>Core Subjects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85D1090-F790-4418-809E-80DA30F9AC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0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582">
        <p:fade/>
      </p:transition>
    </mc:Choice>
    <mc:Fallback xmlns="">
      <p:transition spd="med" advTm="195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74" y="0"/>
            <a:ext cx="2038635" cy="181000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/>
          <a:stretch/>
        </p:blipFill>
        <p:spPr>
          <a:xfrm rot="16200000">
            <a:off x="376199" y="4592588"/>
            <a:ext cx="1889210" cy="2641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5178" y="318226"/>
            <a:ext cx="7514704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Options –</a:t>
            </a:r>
          </a:p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why do they matter?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0037" y="1587649"/>
            <a:ext cx="78139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ensure that students are equipped with the qualifications to move on and be successful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open doors to as many further/higher education and employment opportunities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ensure that we build a range of</a:t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transferrable skills by studying a variety of 	   subjects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799486C-AB5A-4CB8-8DE3-6C91A3210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452">
        <p:fade/>
      </p:transition>
    </mc:Choice>
    <mc:Fallback xmlns="">
      <p:transition spd="med" advTm="49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3657" y="318226"/>
            <a:ext cx="8246225" cy="71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Core Subjects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8883" y="1029639"/>
            <a:ext cx="7099069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GCSE Mathematics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GCSE English Language &amp; Literature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GCSE Religious Education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GCSE Combined/Separate Science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Core PE (not examined)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PHSE (not examined)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B18C612-CB2C-4859-AC07-D971CE43F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557">
        <p:fade/>
      </p:transition>
    </mc:Choice>
    <mc:Fallback xmlns="">
      <p:transition spd="med" advTm="405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9784"/>
            <a:ext cx="1695687" cy="405821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5" b="7921"/>
          <a:stretch/>
        </p:blipFill>
        <p:spPr>
          <a:xfrm>
            <a:off x="6914839" y="0"/>
            <a:ext cx="2229161" cy="1313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883" y="318226"/>
            <a:ext cx="9144000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GCSE</a:t>
            </a:r>
          </a:p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Courses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5076" y="1582769"/>
            <a:ext cx="72889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Graded 9-1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Assessment is usually terminal in the form of examination papers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There is a coursework component in a minority of subjects, which is usually completed under controlled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Require large bulks of knowledge to be recalled and understood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FE8EC12-A5B3-4177-9766-0C9CC6C6FC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9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130">
        <p:fade/>
      </p:transition>
    </mc:Choice>
    <mc:Fallback xmlns="">
      <p:transition spd="med" advTm="541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74" y="0"/>
            <a:ext cx="2038635" cy="181000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/>
          <a:stretch/>
        </p:blipFill>
        <p:spPr>
          <a:xfrm rot="16200000">
            <a:off x="376199" y="4592588"/>
            <a:ext cx="1889210" cy="2641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5178" y="318226"/>
            <a:ext cx="7514704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Vocational</a:t>
            </a:r>
          </a:p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Courses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455" y="1810003"/>
            <a:ext cx="86815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Graded using a vocational system (Distinction*, Distinction, Merit, Pass); one vocational grade at Level 2 is equivalent to a GCSE grades 9-4, a Level 1 is equivalent to a GCSE grades 3-1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Assessment is usually a combination of portfolio work and terminal examination papers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Often work-related, and are valued by further education institutions and colleges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A335025-FD96-4851-A6CF-25EF999467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9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562">
        <p:fade/>
      </p:transition>
    </mc:Choice>
    <mc:Fallback xmlns="">
      <p:transition spd="med" advTm="695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EDE316853DB46B432DE29CE6758E8" ma:contentTypeVersion="8" ma:contentTypeDescription="Create a new document." ma:contentTypeScope="" ma:versionID="f0b0be22d4d9f143ecac2533c605c0c9">
  <xsd:schema xmlns:xsd="http://www.w3.org/2001/XMLSchema" xmlns:xs="http://www.w3.org/2001/XMLSchema" xmlns:p="http://schemas.microsoft.com/office/2006/metadata/properties" xmlns:ns2="bdf2ecc4-cfab-4e16-bfff-992656beeed2" xmlns:ns3="88428144-4daf-4158-9871-3b581e2f198f" targetNamespace="http://schemas.microsoft.com/office/2006/metadata/properties" ma:root="true" ma:fieldsID="c60243c93ee47d2a08e8c8ae54bbcb7d" ns2:_="" ns3:_="">
    <xsd:import namespace="bdf2ecc4-cfab-4e16-bfff-992656beeed2"/>
    <xsd:import namespace="88428144-4daf-4158-9871-3b581e2f1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2ecc4-cfab-4e16-bfff-992656bee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28144-4daf-4158-9871-3b581e2f198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B58FAA-6264-42E2-8379-C06445116A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3CBB6E-0F1E-4110-88EC-E2CC55B98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f2ecc4-cfab-4e16-bfff-992656beeed2"/>
    <ds:schemaRef ds:uri="88428144-4daf-4158-9871-3b581e2f19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36D811-DDD6-46AD-9FAF-F4335B161BB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df2ecc4-cfab-4e16-bfff-992656beeed2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88428144-4daf-4158-9871-3b581e2f198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2175</TotalTime>
  <Words>295</Words>
  <Application>Microsoft Office PowerPoint</Application>
  <PresentationFormat>On-screen Show (4:3)</PresentationFormat>
  <Paragraphs>47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Hulse</dc:creator>
  <cp:lastModifiedBy>Michael McDonagh</cp:lastModifiedBy>
  <cp:revision>127</cp:revision>
  <cp:lastPrinted>2022-03-22T16:24:41Z</cp:lastPrinted>
  <dcterms:created xsi:type="dcterms:W3CDTF">2019-03-28T17:43:27Z</dcterms:created>
  <dcterms:modified xsi:type="dcterms:W3CDTF">2025-02-04T14:49:24Z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0x010100982EDE316853DB46B432DE29CE6758E8</vt:lpwstr>
  </property>
  <property fmtid="{D5CDD505-2E9C-101B-9397-08002B2CF9AE}" pid="3" name="Order">
    <vt:r8>148800</vt:r8>
  </property>
</Properties>
</file>