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6326-5D37-4532-9F56-5E90FD72A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10805-8E81-40C8-89E6-FB501C496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8469E-8B11-4736-B17D-ABA04288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E36D8-4F37-44C9-8991-33A4A6B5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0DD96-C72D-4E92-AFF3-A2062CB6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5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CDE1-7B63-4123-9AE3-4F6F9FCB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1C02B-7044-4527-9521-76210BAE5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D016-0843-43E3-AA35-D131A77A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D77FB-4692-47DD-8C44-DD18B8C6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63FD7-5217-4B38-8281-6E0587A2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9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09D411-CF44-4319-A06C-45F6D56A7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8639E-DDB5-4EE5-A9B2-46BBFACFD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B3183-8468-4C05-9692-61016120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12432-27AC-41EF-A5C6-872AA2D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49002-12A6-4D72-9423-FC927A999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B3D81-3739-49F2-A101-CE2414BB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DA00A-CBC5-4071-BCFE-D7431710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2F986-03FD-4D93-9E79-430680B6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E4B24-C977-478F-BE84-A6455313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9548-E873-43B6-8F24-2520E364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25C5-5376-4242-96E5-0F9A15E7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386B2-46F5-4A25-BF06-A2FBC9608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94F21-CEA8-45BB-B339-8553376E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55EDD-1E7C-4E40-AED4-0C70DF79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36D21-AED1-43C5-B89B-B58BD193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2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1468-617F-4E3B-BC9C-9ACD1667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AB60-9E3E-479D-A2A9-610807765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26F65-1358-4AF5-919A-C96E1E3E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1AD2C-41EE-45FC-BE48-33A48BE0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7EDCF-556B-478C-9787-ACDDFC38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54A88-9EE4-494C-A009-07CD8785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8B73-9C24-4EC1-9B3A-2F970C63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A969D-0534-4CE7-A943-45C2EA5DE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662A4-2408-4C52-8FAA-EDB7D7408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6DF1E8-930B-40C7-8971-536AB6E2F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6E966-F863-4806-9077-BEB3E2B04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3C0781-DF0C-4426-9417-AC3B656E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57E0C-1275-46A2-AED5-473F5D27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14F43-4B54-4077-83BC-262E2E5E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8A4E-E41C-4B0B-9185-AF704E9E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F1038-99AA-4490-8F53-0E4BA6E7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9E779-5906-4A5E-B82A-486159C6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0F896-67B2-40C2-8878-F14FF8FD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7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7A7A5-7526-41A2-A1D7-BD741E7D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5C15D-1471-4B4C-A307-46CF4CD8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791C6-1BDC-4D98-BAC5-312953B3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952AB-C579-4294-A0A5-029A1D351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09812-2640-443B-9B99-EA99DF52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270B4-DB59-4771-8F58-E48A3D272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DFA68-336A-445A-B34C-233C0195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33D9F-6D58-4EFF-BB2E-80F945B9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86310-FB0A-4137-B78A-D30A9BD41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F155-1566-443E-80DD-39B82A11D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C2112-B5B4-4D52-A703-90AD05465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2D81F-1754-4EE9-9E5D-65CD13FD2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3E02F-7C32-4BFA-9791-9732AA89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61AFA-6143-462D-8776-1B445CCE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01AC8-7897-4B9A-8D88-0262794D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6B3D3-4564-47A6-A22D-6DC5B7AAE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82A1C-84D3-4C66-903F-1D072FB3B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178E-9438-4584-9D40-BD94FF0D7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EE9D-F695-40C3-B17C-55988FFC0C0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C5583-5A28-4F02-ACD2-B762179E5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F402-A6DF-480A-98D1-7E733ECB8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6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DF66-7469-43ED-B358-D2D6CC6E8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5FD68-0110-4461-B26D-F417E92D2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523999" y="1523999"/>
            <a:ext cx="9365087" cy="651641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</a:rPr>
              <a:t>Online maths resources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321CB7-230F-415C-99D5-86508CCD3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17480"/>
              </p:ext>
            </p:extLst>
          </p:nvPr>
        </p:nvGraphicFramePr>
        <p:xfrm>
          <a:off x="2157210" y="2251838"/>
          <a:ext cx="8203843" cy="3321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3402">
                  <a:extLst>
                    <a:ext uri="{9D8B030D-6E8A-4147-A177-3AD203B41FA5}">
                      <a16:colId xmlns:a16="http://schemas.microsoft.com/office/drawing/2014/main" val="1292908292"/>
                    </a:ext>
                  </a:extLst>
                </a:gridCol>
                <a:gridCol w="4090441">
                  <a:extLst>
                    <a:ext uri="{9D8B030D-6E8A-4147-A177-3AD203B41FA5}">
                      <a16:colId xmlns:a16="http://schemas.microsoft.com/office/drawing/2014/main" val="158269713"/>
                    </a:ext>
                  </a:extLst>
                </a:gridCol>
              </a:tblGrid>
              <a:tr h="553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Resource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Ages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723767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Corbett maths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6-16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70502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BBC bitesize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3-16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965177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Maths Genie (just </a:t>
                      </a:r>
                      <a:r>
                        <a:rPr lang="en-GB" sz="1600">
                          <a:effectLst/>
                        </a:rPr>
                        <a:t>for secondary)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11-18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068502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Seneca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3-16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833883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Oak Academy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3-16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83192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98D7CC0-3BD3-4431-BF7B-A9C187787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91" y="188884"/>
            <a:ext cx="3147848" cy="146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25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online resources </dc:title>
  <dc:creator>Ian Hudspith</dc:creator>
  <cp:lastModifiedBy>Ian Hudspith</cp:lastModifiedBy>
  <cp:revision>7</cp:revision>
  <dcterms:created xsi:type="dcterms:W3CDTF">2021-09-23T12:16:44Z</dcterms:created>
  <dcterms:modified xsi:type="dcterms:W3CDTF">2021-10-28T15:34:13Z</dcterms:modified>
</cp:coreProperties>
</file>