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9720263" cy="17640300"/>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556">
          <p15:clr>
            <a:srgbClr val="000000"/>
          </p15:clr>
        </p15:guide>
        <p15:guide id="2" pos="3061">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 roundtripDataSignature="AMtx7miKZZgej55zQ+anY41ygdfCSiekZ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3" d="100"/>
          <a:sy n="33" d="100"/>
        </p:scale>
        <p:origin x="2046" y="102"/>
      </p:cViewPr>
      <p:guideLst>
        <p:guide orient="horz" pos="5556"/>
        <p:guide pos="306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notesMaster" Target="notesMasters/notesMaster1.xml"/><Relationship Id="rId7" Type="http://customschemas.google.com/relationships/presentationmetadata" Target="metadata"/><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ableStyles" Target="tableStyles.xml"/><Relationship Id="rId10" Type="http://schemas.openxmlformats.org/officeDocument/2006/relationships/theme" Target="theme/theme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6400" cy="4968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49688" y="0"/>
            <a:ext cx="2946400" cy="4968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476500" y="1241425"/>
            <a:ext cx="184467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21"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21"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21"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21"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21"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21"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21"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21"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21"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9750"/>
            <a:ext cx="2946400" cy="49688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476500" y="1241425"/>
            <a:ext cx="184467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729020" y="2886967"/>
            <a:ext cx="8262224" cy="6141438"/>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378"/>
              <a:buFont typeface="Calibri"/>
              <a:buNone/>
              <a:defRPr sz="6378"/>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1215033" y="9265242"/>
            <a:ext cx="7290197" cy="4258988"/>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63"/>
              </a:spcBef>
              <a:spcAft>
                <a:spcPts val="0"/>
              </a:spcAft>
              <a:buClr>
                <a:schemeClr val="dk1"/>
              </a:buClr>
              <a:buSzPts val="2551"/>
              <a:buNone/>
              <a:defRPr sz="2551"/>
            </a:lvl1pPr>
            <a:lvl2pPr lvl="1" algn="ctr">
              <a:lnSpc>
                <a:spcPct val="90000"/>
              </a:lnSpc>
              <a:spcBef>
                <a:spcPts val="532"/>
              </a:spcBef>
              <a:spcAft>
                <a:spcPts val="0"/>
              </a:spcAft>
              <a:buClr>
                <a:schemeClr val="dk1"/>
              </a:buClr>
              <a:buSzPts val="2126"/>
              <a:buNone/>
              <a:defRPr sz="2126"/>
            </a:lvl2pPr>
            <a:lvl3pPr lvl="2" algn="ctr">
              <a:lnSpc>
                <a:spcPct val="90000"/>
              </a:lnSpc>
              <a:spcBef>
                <a:spcPts val="532"/>
              </a:spcBef>
              <a:spcAft>
                <a:spcPts val="0"/>
              </a:spcAft>
              <a:buClr>
                <a:schemeClr val="dk1"/>
              </a:buClr>
              <a:buSzPts val="1913"/>
              <a:buNone/>
              <a:defRPr sz="1912"/>
            </a:lvl3pPr>
            <a:lvl4pPr lvl="3" algn="ctr">
              <a:lnSpc>
                <a:spcPct val="90000"/>
              </a:lnSpc>
              <a:spcBef>
                <a:spcPts val="532"/>
              </a:spcBef>
              <a:spcAft>
                <a:spcPts val="0"/>
              </a:spcAft>
              <a:buClr>
                <a:schemeClr val="dk1"/>
              </a:buClr>
              <a:buSzPts val="1701"/>
              <a:buNone/>
              <a:defRPr sz="1701"/>
            </a:lvl4pPr>
            <a:lvl5pPr lvl="4" algn="ctr">
              <a:lnSpc>
                <a:spcPct val="90000"/>
              </a:lnSpc>
              <a:spcBef>
                <a:spcPts val="532"/>
              </a:spcBef>
              <a:spcAft>
                <a:spcPts val="0"/>
              </a:spcAft>
              <a:buClr>
                <a:schemeClr val="dk1"/>
              </a:buClr>
              <a:buSzPts val="1701"/>
              <a:buNone/>
              <a:defRPr sz="1701"/>
            </a:lvl5pPr>
            <a:lvl6pPr lvl="5" algn="ctr">
              <a:lnSpc>
                <a:spcPct val="90000"/>
              </a:lnSpc>
              <a:spcBef>
                <a:spcPts val="532"/>
              </a:spcBef>
              <a:spcAft>
                <a:spcPts val="0"/>
              </a:spcAft>
              <a:buClr>
                <a:schemeClr val="dk1"/>
              </a:buClr>
              <a:buSzPts val="1701"/>
              <a:buNone/>
              <a:defRPr sz="1701"/>
            </a:lvl6pPr>
            <a:lvl7pPr lvl="6" algn="ctr">
              <a:lnSpc>
                <a:spcPct val="90000"/>
              </a:lnSpc>
              <a:spcBef>
                <a:spcPts val="532"/>
              </a:spcBef>
              <a:spcAft>
                <a:spcPts val="0"/>
              </a:spcAft>
              <a:buClr>
                <a:schemeClr val="dk1"/>
              </a:buClr>
              <a:buSzPts val="1701"/>
              <a:buNone/>
              <a:defRPr sz="1701"/>
            </a:lvl7pPr>
            <a:lvl8pPr lvl="7" algn="ctr">
              <a:lnSpc>
                <a:spcPct val="90000"/>
              </a:lnSpc>
              <a:spcBef>
                <a:spcPts val="532"/>
              </a:spcBef>
              <a:spcAft>
                <a:spcPts val="0"/>
              </a:spcAft>
              <a:buClr>
                <a:schemeClr val="dk1"/>
              </a:buClr>
              <a:buSzPts val="1701"/>
              <a:buNone/>
              <a:defRPr sz="1701"/>
            </a:lvl8pPr>
            <a:lvl9pPr lvl="8" algn="ctr">
              <a:lnSpc>
                <a:spcPct val="90000"/>
              </a:lnSpc>
              <a:spcBef>
                <a:spcPts val="532"/>
              </a:spcBef>
              <a:spcAft>
                <a:spcPts val="0"/>
              </a:spcAft>
              <a:buClr>
                <a:schemeClr val="dk1"/>
              </a:buClr>
              <a:buSzPts val="1701"/>
              <a:buNone/>
              <a:defRPr sz="1701"/>
            </a:lvl9pPr>
          </a:lstStyle>
          <a:p>
            <a:endParaRPr/>
          </a:p>
        </p:txBody>
      </p:sp>
      <p:sp>
        <p:nvSpPr>
          <p:cNvPr id="18" name="Google Shape;18;p3"/>
          <p:cNvSpPr txBox="1">
            <a:spLocks noGrp="1"/>
          </p:cNvSpPr>
          <p:nvPr>
            <p:ph type="dt" idx="10"/>
          </p:nvPr>
        </p:nvSpPr>
        <p:spPr>
          <a:xfrm>
            <a:off x="668268" y="16349948"/>
            <a:ext cx="2187059" cy="9391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3219837" y="16349948"/>
            <a:ext cx="3280589" cy="9391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6864936" y="16349948"/>
            <a:ext cx="2187059" cy="939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2"/>
          <p:cNvSpPr txBox="1">
            <a:spLocks noGrp="1"/>
          </p:cNvSpPr>
          <p:nvPr>
            <p:ph type="title"/>
          </p:nvPr>
        </p:nvSpPr>
        <p:spPr>
          <a:xfrm>
            <a:off x="668268" y="939186"/>
            <a:ext cx="8383727" cy="340964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2"/>
          <p:cNvSpPr txBox="1">
            <a:spLocks noGrp="1"/>
          </p:cNvSpPr>
          <p:nvPr>
            <p:ph type="body" idx="1"/>
          </p:nvPr>
        </p:nvSpPr>
        <p:spPr>
          <a:xfrm rot="5400000">
            <a:off x="-736172" y="6100353"/>
            <a:ext cx="11192608" cy="838372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63"/>
              </a:spcBef>
              <a:spcAft>
                <a:spcPts val="0"/>
              </a:spcAft>
              <a:buClr>
                <a:schemeClr val="dk1"/>
              </a:buClr>
              <a:buSzPts val="1800"/>
              <a:buChar char="•"/>
              <a:defRPr/>
            </a:lvl1pPr>
            <a:lvl2pPr marL="914400" lvl="1" indent="-342900" algn="l">
              <a:lnSpc>
                <a:spcPct val="90000"/>
              </a:lnSpc>
              <a:spcBef>
                <a:spcPts val="532"/>
              </a:spcBef>
              <a:spcAft>
                <a:spcPts val="0"/>
              </a:spcAft>
              <a:buClr>
                <a:schemeClr val="dk1"/>
              </a:buClr>
              <a:buSzPts val="1800"/>
              <a:buChar char="•"/>
              <a:defRPr/>
            </a:lvl2pPr>
            <a:lvl3pPr marL="1371600" lvl="2" indent="-342900" algn="l">
              <a:lnSpc>
                <a:spcPct val="90000"/>
              </a:lnSpc>
              <a:spcBef>
                <a:spcPts val="532"/>
              </a:spcBef>
              <a:spcAft>
                <a:spcPts val="0"/>
              </a:spcAft>
              <a:buClr>
                <a:schemeClr val="dk1"/>
              </a:buClr>
              <a:buSzPts val="1800"/>
              <a:buChar char="•"/>
              <a:defRPr/>
            </a:lvl3pPr>
            <a:lvl4pPr marL="1828800" lvl="3" indent="-342900" algn="l">
              <a:lnSpc>
                <a:spcPct val="90000"/>
              </a:lnSpc>
              <a:spcBef>
                <a:spcPts val="532"/>
              </a:spcBef>
              <a:spcAft>
                <a:spcPts val="0"/>
              </a:spcAft>
              <a:buClr>
                <a:schemeClr val="dk1"/>
              </a:buClr>
              <a:buSzPts val="1800"/>
              <a:buChar char="•"/>
              <a:defRPr/>
            </a:lvl4pPr>
            <a:lvl5pPr marL="2286000" lvl="4" indent="-342900" algn="l">
              <a:lnSpc>
                <a:spcPct val="90000"/>
              </a:lnSpc>
              <a:spcBef>
                <a:spcPts val="532"/>
              </a:spcBef>
              <a:spcAft>
                <a:spcPts val="0"/>
              </a:spcAft>
              <a:buClr>
                <a:schemeClr val="dk1"/>
              </a:buClr>
              <a:buSzPts val="1800"/>
              <a:buChar char="•"/>
              <a:defRPr/>
            </a:lvl5pPr>
            <a:lvl6pPr marL="2743200" lvl="5" indent="-342900" algn="l">
              <a:lnSpc>
                <a:spcPct val="90000"/>
              </a:lnSpc>
              <a:spcBef>
                <a:spcPts val="532"/>
              </a:spcBef>
              <a:spcAft>
                <a:spcPts val="0"/>
              </a:spcAft>
              <a:buClr>
                <a:schemeClr val="dk1"/>
              </a:buClr>
              <a:buSzPts val="1800"/>
              <a:buChar char="•"/>
              <a:defRPr/>
            </a:lvl6pPr>
            <a:lvl7pPr marL="3200400" lvl="6" indent="-342900" algn="l">
              <a:lnSpc>
                <a:spcPct val="90000"/>
              </a:lnSpc>
              <a:spcBef>
                <a:spcPts val="532"/>
              </a:spcBef>
              <a:spcAft>
                <a:spcPts val="0"/>
              </a:spcAft>
              <a:buClr>
                <a:schemeClr val="dk1"/>
              </a:buClr>
              <a:buSzPts val="1800"/>
              <a:buChar char="•"/>
              <a:defRPr/>
            </a:lvl7pPr>
            <a:lvl8pPr marL="3657600" lvl="7" indent="-342900" algn="l">
              <a:lnSpc>
                <a:spcPct val="90000"/>
              </a:lnSpc>
              <a:spcBef>
                <a:spcPts val="532"/>
              </a:spcBef>
              <a:spcAft>
                <a:spcPts val="0"/>
              </a:spcAft>
              <a:buClr>
                <a:schemeClr val="dk1"/>
              </a:buClr>
              <a:buSzPts val="1800"/>
              <a:buChar char="•"/>
              <a:defRPr/>
            </a:lvl8pPr>
            <a:lvl9pPr marL="4114800" lvl="8" indent="-342900" algn="l">
              <a:lnSpc>
                <a:spcPct val="90000"/>
              </a:lnSpc>
              <a:spcBef>
                <a:spcPts val="532"/>
              </a:spcBef>
              <a:spcAft>
                <a:spcPts val="0"/>
              </a:spcAft>
              <a:buClr>
                <a:schemeClr val="dk1"/>
              </a:buClr>
              <a:buSzPts val="1800"/>
              <a:buChar char="•"/>
              <a:defRPr/>
            </a:lvl9pPr>
          </a:lstStyle>
          <a:p>
            <a:endParaRPr/>
          </a:p>
        </p:txBody>
      </p:sp>
      <p:sp>
        <p:nvSpPr>
          <p:cNvPr id="75" name="Google Shape;75;p12"/>
          <p:cNvSpPr txBox="1">
            <a:spLocks noGrp="1"/>
          </p:cNvSpPr>
          <p:nvPr>
            <p:ph type="dt" idx="10"/>
          </p:nvPr>
        </p:nvSpPr>
        <p:spPr>
          <a:xfrm>
            <a:off x="668268" y="16349948"/>
            <a:ext cx="2187059" cy="9391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2"/>
          <p:cNvSpPr txBox="1">
            <a:spLocks noGrp="1"/>
          </p:cNvSpPr>
          <p:nvPr>
            <p:ph type="ftr" idx="11"/>
          </p:nvPr>
        </p:nvSpPr>
        <p:spPr>
          <a:xfrm>
            <a:off x="3219837" y="16349948"/>
            <a:ext cx="3280589" cy="9391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2"/>
          <p:cNvSpPr txBox="1">
            <a:spLocks noGrp="1"/>
          </p:cNvSpPr>
          <p:nvPr>
            <p:ph type="sldNum" idx="12"/>
          </p:nvPr>
        </p:nvSpPr>
        <p:spPr>
          <a:xfrm>
            <a:off x="6864936" y="16349948"/>
            <a:ext cx="2187059" cy="939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rot="5400000">
            <a:off x="529361" y="7365886"/>
            <a:ext cx="14949338" cy="209593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3"/>
          <p:cNvSpPr txBox="1">
            <a:spLocks noGrp="1"/>
          </p:cNvSpPr>
          <p:nvPr>
            <p:ph type="body" idx="1"/>
          </p:nvPr>
        </p:nvSpPr>
        <p:spPr>
          <a:xfrm rot="5400000">
            <a:off x="-3723254" y="5330706"/>
            <a:ext cx="14949338" cy="616629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63"/>
              </a:spcBef>
              <a:spcAft>
                <a:spcPts val="0"/>
              </a:spcAft>
              <a:buClr>
                <a:schemeClr val="dk1"/>
              </a:buClr>
              <a:buSzPts val="1800"/>
              <a:buChar char="•"/>
              <a:defRPr/>
            </a:lvl1pPr>
            <a:lvl2pPr marL="914400" lvl="1" indent="-342900" algn="l">
              <a:lnSpc>
                <a:spcPct val="90000"/>
              </a:lnSpc>
              <a:spcBef>
                <a:spcPts val="532"/>
              </a:spcBef>
              <a:spcAft>
                <a:spcPts val="0"/>
              </a:spcAft>
              <a:buClr>
                <a:schemeClr val="dk1"/>
              </a:buClr>
              <a:buSzPts val="1800"/>
              <a:buChar char="•"/>
              <a:defRPr/>
            </a:lvl2pPr>
            <a:lvl3pPr marL="1371600" lvl="2" indent="-342900" algn="l">
              <a:lnSpc>
                <a:spcPct val="90000"/>
              </a:lnSpc>
              <a:spcBef>
                <a:spcPts val="532"/>
              </a:spcBef>
              <a:spcAft>
                <a:spcPts val="0"/>
              </a:spcAft>
              <a:buClr>
                <a:schemeClr val="dk1"/>
              </a:buClr>
              <a:buSzPts val="1800"/>
              <a:buChar char="•"/>
              <a:defRPr/>
            </a:lvl3pPr>
            <a:lvl4pPr marL="1828800" lvl="3" indent="-342900" algn="l">
              <a:lnSpc>
                <a:spcPct val="90000"/>
              </a:lnSpc>
              <a:spcBef>
                <a:spcPts val="532"/>
              </a:spcBef>
              <a:spcAft>
                <a:spcPts val="0"/>
              </a:spcAft>
              <a:buClr>
                <a:schemeClr val="dk1"/>
              </a:buClr>
              <a:buSzPts val="1800"/>
              <a:buChar char="•"/>
              <a:defRPr/>
            </a:lvl4pPr>
            <a:lvl5pPr marL="2286000" lvl="4" indent="-342900" algn="l">
              <a:lnSpc>
                <a:spcPct val="90000"/>
              </a:lnSpc>
              <a:spcBef>
                <a:spcPts val="532"/>
              </a:spcBef>
              <a:spcAft>
                <a:spcPts val="0"/>
              </a:spcAft>
              <a:buClr>
                <a:schemeClr val="dk1"/>
              </a:buClr>
              <a:buSzPts val="1800"/>
              <a:buChar char="•"/>
              <a:defRPr/>
            </a:lvl5pPr>
            <a:lvl6pPr marL="2743200" lvl="5" indent="-342900" algn="l">
              <a:lnSpc>
                <a:spcPct val="90000"/>
              </a:lnSpc>
              <a:spcBef>
                <a:spcPts val="532"/>
              </a:spcBef>
              <a:spcAft>
                <a:spcPts val="0"/>
              </a:spcAft>
              <a:buClr>
                <a:schemeClr val="dk1"/>
              </a:buClr>
              <a:buSzPts val="1800"/>
              <a:buChar char="•"/>
              <a:defRPr/>
            </a:lvl6pPr>
            <a:lvl7pPr marL="3200400" lvl="6" indent="-342900" algn="l">
              <a:lnSpc>
                <a:spcPct val="90000"/>
              </a:lnSpc>
              <a:spcBef>
                <a:spcPts val="532"/>
              </a:spcBef>
              <a:spcAft>
                <a:spcPts val="0"/>
              </a:spcAft>
              <a:buClr>
                <a:schemeClr val="dk1"/>
              </a:buClr>
              <a:buSzPts val="1800"/>
              <a:buChar char="•"/>
              <a:defRPr/>
            </a:lvl7pPr>
            <a:lvl8pPr marL="3657600" lvl="7" indent="-342900" algn="l">
              <a:lnSpc>
                <a:spcPct val="90000"/>
              </a:lnSpc>
              <a:spcBef>
                <a:spcPts val="532"/>
              </a:spcBef>
              <a:spcAft>
                <a:spcPts val="0"/>
              </a:spcAft>
              <a:buClr>
                <a:schemeClr val="dk1"/>
              </a:buClr>
              <a:buSzPts val="1800"/>
              <a:buChar char="•"/>
              <a:defRPr/>
            </a:lvl8pPr>
            <a:lvl9pPr marL="4114800" lvl="8" indent="-342900" algn="l">
              <a:lnSpc>
                <a:spcPct val="90000"/>
              </a:lnSpc>
              <a:spcBef>
                <a:spcPts val="532"/>
              </a:spcBef>
              <a:spcAft>
                <a:spcPts val="0"/>
              </a:spcAft>
              <a:buClr>
                <a:schemeClr val="dk1"/>
              </a:buClr>
              <a:buSzPts val="1800"/>
              <a:buChar char="•"/>
              <a:defRPr/>
            </a:lvl9pPr>
          </a:lstStyle>
          <a:p>
            <a:endParaRPr/>
          </a:p>
        </p:txBody>
      </p:sp>
      <p:sp>
        <p:nvSpPr>
          <p:cNvPr id="81" name="Google Shape;81;p13"/>
          <p:cNvSpPr txBox="1">
            <a:spLocks noGrp="1"/>
          </p:cNvSpPr>
          <p:nvPr>
            <p:ph type="dt" idx="10"/>
          </p:nvPr>
        </p:nvSpPr>
        <p:spPr>
          <a:xfrm>
            <a:off x="668268" y="16349948"/>
            <a:ext cx="2187059" cy="9391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3"/>
          <p:cNvSpPr txBox="1">
            <a:spLocks noGrp="1"/>
          </p:cNvSpPr>
          <p:nvPr>
            <p:ph type="ftr" idx="11"/>
          </p:nvPr>
        </p:nvSpPr>
        <p:spPr>
          <a:xfrm>
            <a:off x="3219837" y="16349948"/>
            <a:ext cx="3280589" cy="9391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3"/>
          <p:cNvSpPr txBox="1">
            <a:spLocks noGrp="1"/>
          </p:cNvSpPr>
          <p:nvPr>
            <p:ph type="sldNum" idx="12"/>
          </p:nvPr>
        </p:nvSpPr>
        <p:spPr>
          <a:xfrm>
            <a:off x="6864936" y="16349948"/>
            <a:ext cx="2187059" cy="939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668268" y="939186"/>
            <a:ext cx="8383727" cy="340964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668268" y="4695913"/>
            <a:ext cx="8383727" cy="1119260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63"/>
              </a:spcBef>
              <a:spcAft>
                <a:spcPts val="0"/>
              </a:spcAft>
              <a:buClr>
                <a:schemeClr val="dk1"/>
              </a:buClr>
              <a:buSzPts val="1800"/>
              <a:buChar char="•"/>
              <a:defRPr/>
            </a:lvl1pPr>
            <a:lvl2pPr marL="914400" lvl="1" indent="-342900" algn="l">
              <a:lnSpc>
                <a:spcPct val="90000"/>
              </a:lnSpc>
              <a:spcBef>
                <a:spcPts val="532"/>
              </a:spcBef>
              <a:spcAft>
                <a:spcPts val="0"/>
              </a:spcAft>
              <a:buClr>
                <a:schemeClr val="dk1"/>
              </a:buClr>
              <a:buSzPts val="1800"/>
              <a:buChar char="•"/>
              <a:defRPr/>
            </a:lvl2pPr>
            <a:lvl3pPr marL="1371600" lvl="2" indent="-342900" algn="l">
              <a:lnSpc>
                <a:spcPct val="90000"/>
              </a:lnSpc>
              <a:spcBef>
                <a:spcPts val="532"/>
              </a:spcBef>
              <a:spcAft>
                <a:spcPts val="0"/>
              </a:spcAft>
              <a:buClr>
                <a:schemeClr val="dk1"/>
              </a:buClr>
              <a:buSzPts val="1800"/>
              <a:buChar char="•"/>
              <a:defRPr/>
            </a:lvl3pPr>
            <a:lvl4pPr marL="1828800" lvl="3" indent="-342900" algn="l">
              <a:lnSpc>
                <a:spcPct val="90000"/>
              </a:lnSpc>
              <a:spcBef>
                <a:spcPts val="532"/>
              </a:spcBef>
              <a:spcAft>
                <a:spcPts val="0"/>
              </a:spcAft>
              <a:buClr>
                <a:schemeClr val="dk1"/>
              </a:buClr>
              <a:buSzPts val="1800"/>
              <a:buChar char="•"/>
              <a:defRPr/>
            </a:lvl4pPr>
            <a:lvl5pPr marL="2286000" lvl="4" indent="-342900" algn="l">
              <a:lnSpc>
                <a:spcPct val="90000"/>
              </a:lnSpc>
              <a:spcBef>
                <a:spcPts val="532"/>
              </a:spcBef>
              <a:spcAft>
                <a:spcPts val="0"/>
              </a:spcAft>
              <a:buClr>
                <a:schemeClr val="dk1"/>
              </a:buClr>
              <a:buSzPts val="1800"/>
              <a:buChar char="•"/>
              <a:defRPr/>
            </a:lvl5pPr>
            <a:lvl6pPr marL="2743200" lvl="5" indent="-342900" algn="l">
              <a:lnSpc>
                <a:spcPct val="90000"/>
              </a:lnSpc>
              <a:spcBef>
                <a:spcPts val="532"/>
              </a:spcBef>
              <a:spcAft>
                <a:spcPts val="0"/>
              </a:spcAft>
              <a:buClr>
                <a:schemeClr val="dk1"/>
              </a:buClr>
              <a:buSzPts val="1800"/>
              <a:buChar char="•"/>
              <a:defRPr/>
            </a:lvl6pPr>
            <a:lvl7pPr marL="3200400" lvl="6" indent="-342900" algn="l">
              <a:lnSpc>
                <a:spcPct val="90000"/>
              </a:lnSpc>
              <a:spcBef>
                <a:spcPts val="532"/>
              </a:spcBef>
              <a:spcAft>
                <a:spcPts val="0"/>
              </a:spcAft>
              <a:buClr>
                <a:schemeClr val="dk1"/>
              </a:buClr>
              <a:buSzPts val="1800"/>
              <a:buChar char="•"/>
              <a:defRPr/>
            </a:lvl7pPr>
            <a:lvl8pPr marL="3657600" lvl="7" indent="-342900" algn="l">
              <a:lnSpc>
                <a:spcPct val="90000"/>
              </a:lnSpc>
              <a:spcBef>
                <a:spcPts val="532"/>
              </a:spcBef>
              <a:spcAft>
                <a:spcPts val="0"/>
              </a:spcAft>
              <a:buClr>
                <a:schemeClr val="dk1"/>
              </a:buClr>
              <a:buSzPts val="1800"/>
              <a:buChar char="•"/>
              <a:defRPr/>
            </a:lvl8pPr>
            <a:lvl9pPr marL="4114800" lvl="8" indent="-342900" algn="l">
              <a:lnSpc>
                <a:spcPct val="90000"/>
              </a:lnSpc>
              <a:spcBef>
                <a:spcPts val="532"/>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668268" y="16349948"/>
            <a:ext cx="2187059" cy="9391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3219837" y="16349948"/>
            <a:ext cx="3280589" cy="9391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6864936" y="16349948"/>
            <a:ext cx="2187059" cy="939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663206" y="4397830"/>
            <a:ext cx="8383727" cy="733787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378"/>
              <a:buFont typeface="Calibri"/>
              <a:buNone/>
              <a:defRPr sz="6378"/>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663206" y="11805123"/>
            <a:ext cx="8383727" cy="385881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63"/>
              </a:spcBef>
              <a:spcAft>
                <a:spcPts val="0"/>
              </a:spcAft>
              <a:buClr>
                <a:schemeClr val="dk1"/>
              </a:buClr>
              <a:buSzPts val="2551"/>
              <a:buNone/>
              <a:defRPr sz="2551">
                <a:solidFill>
                  <a:schemeClr val="dk1"/>
                </a:solidFill>
              </a:defRPr>
            </a:lvl1pPr>
            <a:lvl2pPr marL="914400" lvl="1" indent="-228600" algn="l">
              <a:lnSpc>
                <a:spcPct val="90000"/>
              </a:lnSpc>
              <a:spcBef>
                <a:spcPts val="532"/>
              </a:spcBef>
              <a:spcAft>
                <a:spcPts val="0"/>
              </a:spcAft>
              <a:buClr>
                <a:srgbClr val="888888"/>
              </a:buClr>
              <a:buSzPts val="2126"/>
              <a:buNone/>
              <a:defRPr sz="2126">
                <a:solidFill>
                  <a:srgbClr val="888888"/>
                </a:solidFill>
              </a:defRPr>
            </a:lvl2pPr>
            <a:lvl3pPr marL="1371600" lvl="2" indent="-228600" algn="l">
              <a:lnSpc>
                <a:spcPct val="90000"/>
              </a:lnSpc>
              <a:spcBef>
                <a:spcPts val="532"/>
              </a:spcBef>
              <a:spcAft>
                <a:spcPts val="0"/>
              </a:spcAft>
              <a:buClr>
                <a:srgbClr val="888888"/>
              </a:buClr>
              <a:buSzPts val="1913"/>
              <a:buNone/>
              <a:defRPr sz="1912">
                <a:solidFill>
                  <a:srgbClr val="888888"/>
                </a:solidFill>
              </a:defRPr>
            </a:lvl3pPr>
            <a:lvl4pPr marL="1828800" lvl="3" indent="-228600" algn="l">
              <a:lnSpc>
                <a:spcPct val="90000"/>
              </a:lnSpc>
              <a:spcBef>
                <a:spcPts val="532"/>
              </a:spcBef>
              <a:spcAft>
                <a:spcPts val="0"/>
              </a:spcAft>
              <a:buClr>
                <a:srgbClr val="888888"/>
              </a:buClr>
              <a:buSzPts val="1701"/>
              <a:buNone/>
              <a:defRPr sz="1701">
                <a:solidFill>
                  <a:srgbClr val="888888"/>
                </a:solidFill>
              </a:defRPr>
            </a:lvl4pPr>
            <a:lvl5pPr marL="2286000" lvl="4" indent="-228600" algn="l">
              <a:lnSpc>
                <a:spcPct val="90000"/>
              </a:lnSpc>
              <a:spcBef>
                <a:spcPts val="532"/>
              </a:spcBef>
              <a:spcAft>
                <a:spcPts val="0"/>
              </a:spcAft>
              <a:buClr>
                <a:srgbClr val="888888"/>
              </a:buClr>
              <a:buSzPts val="1701"/>
              <a:buNone/>
              <a:defRPr sz="1701">
                <a:solidFill>
                  <a:srgbClr val="888888"/>
                </a:solidFill>
              </a:defRPr>
            </a:lvl5pPr>
            <a:lvl6pPr marL="2743200" lvl="5" indent="-228600" algn="l">
              <a:lnSpc>
                <a:spcPct val="90000"/>
              </a:lnSpc>
              <a:spcBef>
                <a:spcPts val="532"/>
              </a:spcBef>
              <a:spcAft>
                <a:spcPts val="0"/>
              </a:spcAft>
              <a:buClr>
                <a:srgbClr val="888888"/>
              </a:buClr>
              <a:buSzPts val="1701"/>
              <a:buNone/>
              <a:defRPr sz="1701">
                <a:solidFill>
                  <a:srgbClr val="888888"/>
                </a:solidFill>
              </a:defRPr>
            </a:lvl6pPr>
            <a:lvl7pPr marL="3200400" lvl="6" indent="-228600" algn="l">
              <a:lnSpc>
                <a:spcPct val="90000"/>
              </a:lnSpc>
              <a:spcBef>
                <a:spcPts val="532"/>
              </a:spcBef>
              <a:spcAft>
                <a:spcPts val="0"/>
              </a:spcAft>
              <a:buClr>
                <a:srgbClr val="888888"/>
              </a:buClr>
              <a:buSzPts val="1701"/>
              <a:buNone/>
              <a:defRPr sz="1701">
                <a:solidFill>
                  <a:srgbClr val="888888"/>
                </a:solidFill>
              </a:defRPr>
            </a:lvl7pPr>
            <a:lvl8pPr marL="3657600" lvl="7" indent="-228600" algn="l">
              <a:lnSpc>
                <a:spcPct val="90000"/>
              </a:lnSpc>
              <a:spcBef>
                <a:spcPts val="532"/>
              </a:spcBef>
              <a:spcAft>
                <a:spcPts val="0"/>
              </a:spcAft>
              <a:buClr>
                <a:srgbClr val="888888"/>
              </a:buClr>
              <a:buSzPts val="1701"/>
              <a:buNone/>
              <a:defRPr sz="1701">
                <a:solidFill>
                  <a:srgbClr val="888888"/>
                </a:solidFill>
              </a:defRPr>
            </a:lvl8pPr>
            <a:lvl9pPr marL="4114800" lvl="8" indent="-228600" algn="l">
              <a:lnSpc>
                <a:spcPct val="90000"/>
              </a:lnSpc>
              <a:spcBef>
                <a:spcPts val="532"/>
              </a:spcBef>
              <a:spcAft>
                <a:spcPts val="0"/>
              </a:spcAft>
              <a:buClr>
                <a:srgbClr val="888888"/>
              </a:buClr>
              <a:buSzPts val="1701"/>
              <a:buNone/>
              <a:defRPr sz="1701">
                <a:solidFill>
                  <a:srgbClr val="888888"/>
                </a:solidFill>
              </a:defRPr>
            </a:lvl9pPr>
          </a:lstStyle>
          <a:p>
            <a:endParaRPr/>
          </a:p>
        </p:txBody>
      </p:sp>
      <p:sp>
        <p:nvSpPr>
          <p:cNvPr id="30" name="Google Shape;30;p5"/>
          <p:cNvSpPr txBox="1">
            <a:spLocks noGrp="1"/>
          </p:cNvSpPr>
          <p:nvPr>
            <p:ph type="dt" idx="10"/>
          </p:nvPr>
        </p:nvSpPr>
        <p:spPr>
          <a:xfrm>
            <a:off x="668268" y="16349948"/>
            <a:ext cx="2187059" cy="9391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219837" y="16349948"/>
            <a:ext cx="3280589" cy="9391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6864936" y="16349948"/>
            <a:ext cx="2187059" cy="939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668268" y="939186"/>
            <a:ext cx="8383727" cy="340964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668268" y="4695913"/>
            <a:ext cx="4131112" cy="1119260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63"/>
              </a:spcBef>
              <a:spcAft>
                <a:spcPts val="0"/>
              </a:spcAft>
              <a:buClr>
                <a:schemeClr val="dk1"/>
              </a:buClr>
              <a:buSzPts val="1800"/>
              <a:buChar char="•"/>
              <a:defRPr/>
            </a:lvl1pPr>
            <a:lvl2pPr marL="914400" lvl="1" indent="-342900" algn="l">
              <a:lnSpc>
                <a:spcPct val="90000"/>
              </a:lnSpc>
              <a:spcBef>
                <a:spcPts val="532"/>
              </a:spcBef>
              <a:spcAft>
                <a:spcPts val="0"/>
              </a:spcAft>
              <a:buClr>
                <a:schemeClr val="dk1"/>
              </a:buClr>
              <a:buSzPts val="1800"/>
              <a:buChar char="•"/>
              <a:defRPr/>
            </a:lvl2pPr>
            <a:lvl3pPr marL="1371600" lvl="2" indent="-342900" algn="l">
              <a:lnSpc>
                <a:spcPct val="90000"/>
              </a:lnSpc>
              <a:spcBef>
                <a:spcPts val="532"/>
              </a:spcBef>
              <a:spcAft>
                <a:spcPts val="0"/>
              </a:spcAft>
              <a:buClr>
                <a:schemeClr val="dk1"/>
              </a:buClr>
              <a:buSzPts val="1800"/>
              <a:buChar char="•"/>
              <a:defRPr/>
            </a:lvl3pPr>
            <a:lvl4pPr marL="1828800" lvl="3" indent="-342900" algn="l">
              <a:lnSpc>
                <a:spcPct val="90000"/>
              </a:lnSpc>
              <a:spcBef>
                <a:spcPts val="532"/>
              </a:spcBef>
              <a:spcAft>
                <a:spcPts val="0"/>
              </a:spcAft>
              <a:buClr>
                <a:schemeClr val="dk1"/>
              </a:buClr>
              <a:buSzPts val="1800"/>
              <a:buChar char="•"/>
              <a:defRPr/>
            </a:lvl4pPr>
            <a:lvl5pPr marL="2286000" lvl="4" indent="-342900" algn="l">
              <a:lnSpc>
                <a:spcPct val="90000"/>
              </a:lnSpc>
              <a:spcBef>
                <a:spcPts val="532"/>
              </a:spcBef>
              <a:spcAft>
                <a:spcPts val="0"/>
              </a:spcAft>
              <a:buClr>
                <a:schemeClr val="dk1"/>
              </a:buClr>
              <a:buSzPts val="1800"/>
              <a:buChar char="•"/>
              <a:defRPr/>
            </a:lvl5pPr>
            <a:lvl6pPr marL="2743200" lvl="5" indent="-342900" algn="l">
              <a:lnSpc>
                <a:spcPct val="90000"/>
              </a:lnSpc>
              <a:spcBef>
                <a:spcPts val="532"/>
              </a:spcBef>
              <a:spcAft>
                <a:spcPts val="0"/>
              </a:spcAft>
              <a:buClr>
                <a:schemeClr val="dk1"/>
              </a:buClr>
              <a:buSzPts val="1800"/>
              <a:buChar char="•"/>
              <a:defRPr/>
            </a:lvl6pPr>
            <a:lvl7pPr marL="3200400" lvl="6" indent="-342900" algn="l">
              <a:lnSpc>
                <a:spcPct val="90000"/>
              </a:lnSpc>
              <a:spcBef>
                <a:spcPts val="532"/>
              </a:spcBef>
              <a:spcAft>
                <a:spcPts val="0"/>
              </a:spcAft>
              <a:buClr>
                <a:schemeClr val="dk1"/>
              </a:buClr>
              <a:buSzPts val="1800"/>
              <a:buChar char="•"/>
              <a:defRPr/>
            </a:lvl7pPr>
            <a:lvl8pPr marL="3657600" lvl="7" indent="-342900" algn="l">
              <a:lnSpc>
                <a:spcPct val="90000"/>
              </a:lnSpc>
              <a:spcBef>
                <a:spcPts val="532"/>
              </a:spcBef>
              <a:spcAft>
                <a:spcPts val="0"/>
              </a:spcAft>
              <a:buClr>
                <a:schemeClr val="dk1"/>
              </a:buClr>
              <a:buSzPts val="1800"/>
              <a:buChar char="•"/>
              <a:defRPr/>
            </a:lvl8pPr>
            <a:lvl9pPr marL="4114800" lvl="8" indent="-342900" algn="l">
              <a:lnSpc>
                <a:spcPct val="90000"/>
              </a:lnSpc>
              <a:spcBef>
                <a:spcPts val="532"/>
              </a:spcBef>
              <a:spcAft>
                <a:spcPts val="0"/>
              </a:spcAft>
              <a:buClr>
                <a:schemeClr val="dk1"/>
              </a:buClr>
              <a:buSzPts val="1800"/>
              <a:buChar char="•"/>
              <a:defRPr/>
            </a:lvl9pPr>
          </a:lstStyle>
          <a:p>
            <a:endParaRPr/>
          </a:p>
        </p:txBody>
      </p:sp>
      <p:sp>
        <p:nvSpPr>
          <p:cNvPr id="36" name="Google Shape;36;p6"/>
          <p:cNvSpPr txBox="1">
            <a:spLocks noGrp="1"/>
          </p:cNvSpPr>
          <p:nvPr>
            <p:ph type="body" idx="2"/>
          </p:nvPr>
        </p:nvSpPr>
        <p:spPr>
          <a:xfrm>
            <a:off x="4920883" y="4695913"/>
            <a:ext cx="4131112" cy="1119260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63"/>
              </a:spcBef>
              <a:spcAft>
                <a:spcPts val="0"/>
              </a:spcAft>
              <a:buClr>
                <a:schemeClr val="dk1"/>
              </a:buClr>
              <a:buSzPts val="1800"/>
              <a:buChar char="•"/>
              <a:defRPr/>
            </a:lvl1pPr>
            <a:lvl2pPr marL="914400" lvl="1" indent="-342900" algn="l">
              <a:lnSpc>
                <a:spcPct val="90000"/>
              </a:lnSpc>
              <a:spcBef>
                <a:spcPts val="532"/>
              </a:spcBef>
              <a:spcAft>
                <a:spcPts val="0"/>
              </a:spcAft>
              <a:buClr>
                <a:schemeClr val="dk1"/>
              </a:buClr>
              <a:buSzPts val="1800"/>
              <a:buChar char="•"/>
              <a:defRPr/>
            </a:lvl2pPr>
            <a:lvl3pPr marL="1371600" lvl="2" indent="-342900" algn="l">
              <a:lnSpc>
                <a:spcPct val="90000"/>
              </a:lnSpc>
              <a:spcBef>
                <a:spcPts val="532"/>
              </a:spcBef>
              <a:spcAft>
                <a:spcPts val="0"/>
              </a:spcAft>
              <a:buClr>
                <a:schemeClr val="dk1"/>
              </a:buClr>
              <a:buSzPts val="1800"/>
              <a:buChar char="•"/>
              <a:defRPr/>
            </a:lvl3pPr>
            <a:lvl4pPr marL="1828800" lvl="3" indent="-342900" algn="l">
              <a:lnSpc>
                <a:spcPct val="90000"/>
              </a:lnSpc>
              <a:spcBef>
                <a:spcPts val="532"/>
              </a:spcBef>
              <a:spcAft>
                <a:spcPts val="0"/>
              </a:spcAft>
              <a:buClr>
                <a:schemeClr val="dk1"/>
              </a:buClr>
              <a:buSzPts val="1800"/>
              <a:buChar char="•"/>
              <a:defRPr/>
            </a:lvl4pPr>
            <a:lvl5pPr marL="2286000" lvl="4" indent="-342900" algn="l">
              <a:lnSpc>
                <a:spcPct val="90000"/>
              </a:lnSpc>
              <a:spcBef>
                <a:spcPts val="532"/>
              </a:spcBef>
              <a:spcAft>
                <a:spcPts val="0"/>
              </a:spcAft>
              <a:buClr>
                <a:schemeClr val="dk1"/>
              </a:buClr>
              <a:buSzPts val="1800"/>
              <a:buChar char="•"/>
              <a:defRPr/>
            </a:lvl5pPr>
            <a:lvl6pPr marL="2743200" lvl="5" indent="-342900" algn="l">
              <a:lnSpc>
                <a:spcPct val="90000"/>
              </a:lnSpc>
              <a:spcBef>
                <a:spcPts val="532"/>
              </a:spcBef>
              <a:spcAft>
                <a:spcPts val="0"/>
              </a:spcAft>
              <a:buClr>
                <a:schemeClr val="dk1"/>
              </a:buClr>
              <a:buSzPts val="1800"/>
              <a:buChar char="•"/>
              <a:defRPr/>
            </a:lvl6pPr>
            <a:lvl7pPr marL="3200400" lvl="6" indent="-342900" algn="l">
              <a:lnSpc>
                <a:spcPct val="90000"/>
              </a:lnSpc>
              <a:spcBef>
                <a:spcPts val="532"/>
              </a:spcBef>
              <a:spcAft>
                <a:spcPts val="0"/>
              </a:spcAft>
              <a:buClr>
                <a:schemeClr val="dk1"/>
              </a:buClr>
              <a:buSzPts val="1800"/>
              <a:buChar char="•"/>
              <a:defRPr/>
            </a:lvl7pPr>
            <a:lvl8pPr marL="3657600" lvl="7" indent="-342900" algn="l">
              <a:lnSpc>
                <a:spcPct val="90000"/>
              </a:lnSpc>
              <a:spcBef>
                <a:spcPts val="532"/>
              </a:spcBef>
              <a:spcAft>
                <a:spcPts val="0"/>
              </a:spcAft>
              <a:buClr>
                <a:schemeClr val="dk1"/>
              </a:buClr>
              <a:buSzPts val="1800"/>
              <a:buChar char="•"/>
              <a:defRPr/>
            </a:lvl8pPr>
            <a:lvl9pPr marL="4114800" lvl="8" indent="-342900" algn="l">
              <a:lnSpc>
                <a:spcPct val="90000"/>
              </a:lnSpc>
              <a:spcBef>
                <a:spcPts val="532"/>
              </a:spcBef>
              <a:spcAft>
                <a:spcPts val="0"/>
              </a:spcAft>
              <a:buClr>
                <a:schemeClr val="dk1"/>
              </a:buClr>
              <a:buSzPts val="1800"/>
              <a:buChar char="•"/>
              <a:defRPr/>
            </a:lvl9pPr>
          </a:lstStyle>
          <a:p>
            <a:endParaRPr/>
          </a:p>
        </p:txBody>
      </p:sp>
      <p:sp>
        <p:nvSpPr>
          <p:cNvPr id="37" name="Google Shape;37;p6"/>
          <p:cNvSpPr txBox="1">
            <a:spLocks noGrp="1"/>
          </p:cNvSpPr>
          <p:nvPr>
            <p:ph type="dt" idx="10"/>
          </p:nvPr>
        </p:nvSpPr>
        <p:spPr>
          <a:xfrm>
            <a:off x="668268" y="16349948"/>
            <a:ext cx="2187059" cy="9391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219837" y="16349948"/>
            <a:ext cx="3280589" cy="9391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864936" y="16349948"/>
            <a:ext cx="2187059" cy="939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669534" y="939186"/>
            <a:ext cx="8383727" cy="340964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669535" y="4324325"/>
            <a:ext cx="4112126" cy="211928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63"/>
              </a:spcBef>
              <a:spcAft>
                <a:spcPts val="0"/>
              </a:spcAft>
              <a:buClr>
                <a:schemeClr val="dk1"/>
              </a:buClr>
              <a:buSzPts val="2551"/>
              <a:buNone/>
              <a:defRPr sz="2551" b="1"/>
            </a:lvl1pPr>
            <a:lvl2pPr marL="914400" lvl="1" indent="-228600" algn="l">
              <a:lnSpc>
                <a:spcPct val="90000"/>
              </a:lnSpc>
              <a:spcBef>
                <a:spcPts val="532"/>
              </a:spcBef>
              <a:spcAft>
                <a:spcPts val="0"/>
              </a:spcAft>
              <a:buClr>
                <a:schemeClr val="dk1"/>
              </a:buClr>
              <a:buSzPts val="2126"/>
              <a:buNone/>
              <a:defRPr sz="2126" b="1"/>
            </a:lvl2pPr>
            <a:lvl3pPr marL="1371600" lvl="2" indent="-228600" algn="l">
              <a:lnSpc>
                <a:spcPct val="90000"/>
              </a:lnSpc>
              <a:spcBef>
                <a:spcPts val="532"/>
              </a:spcBef>
              <a:spcAft>
                <a:spcPts val="0"/>
              </a:spcAft>
              <a:buClr>
                <a:schemeClr val="dk1"/>
              </a:buClr>
              <a:buSzPts val="1913"/>
              <a:buNone/>
              <a:defRPr sz="1912" b="1"/>
            </a:lvl3pPr>
            <a:lvl4pPr marL="1828800" lvl="3" indent="-228600" algn="l">
              <a:lnSpc>
                <a:spcPct val="90000"/>
              </a:lnSpc>
              <a:spcBef>
                <a:spcPts val="532"/>
              </a:spcBef>
              <a:spcAft>
                <a:spcPts val="0"/>
              </a:spcAft>
              <a:buClr>
                <a:schemeClr val="dk1"/>
              </a:buClr>
              <a:buSzPts val="1701"/>
              <a:buNone/>
              <a:defRPr sz="1701" b="1"/>
            </a:lvl4pPr>
            <a:lvl5pPr marL="2286000" lvl="4" indent="-228600" algn="l">
              <a:lnSpc>
                <a:spcPct val="90000"/>
              </a:lnSpc>
              <a:spcBef>
                <a:spcPts val="532"/>
              </a:spcBef>
              <a:spcAft>
                <a:spcPts val="0"/>
              </a:spcAft>
              <a:buClr>
                <a:schemeClr val="dk1"/>
              </a:buClr>
              <a:buSzPts val="1701"/>
              <a:buNone/>
              <a:defRPr sz="1701" b="1"/>
            </a:lvl5pPr>
            <a:lvl6pPr marL="2743200" lvl="5" indent="-228600" algn="l">
              <a:lnSpc>
                <a:spcPct val="90000"/>
              </a:lnSpc>
              <a:spcBef>
                <a:spcPts val="532"/>
              </a:spcBef>
              <a:spcAft>
                <a:spcPts val="0"/>
              </a:spcAft>
              <a:buClr>
                <a:schemeClr val="dk1"/>
              </a:buClr>
              <a:buSzPts val="1701"/>
              <a:buNone/>
              <a:defRPr sz="1701" b="1"/>
            </a:lvl6pPr>
            <a:lvl7pPr marL="3200400" lvl="6" indent="-228600" algn="l">
              <a:lnSpc>
                <a:spcPct val="90000"/>
              </a:lnSpc>
              <a:spcBef>
                <a:spcPts val="532"/>
              </a:spcBef>
              <a:spcAft>
                <a:spcPts val="0"/>
              </a:spcAft>
              <a:buClr>
                <a:schemeClr val="dk1"/>
              </a:buClr>
              <a:buSzPts val="1701"/>
              <a:buNone/>
              <a:defRPr sz="1701" b="1"/>
            </a:lvl7pPr>
            <a:lvl8pPr marL="3657600" lvl="7" indent="-228600" algn="l">
              <a:lnSpc>
                <a:spcPct val="90000"/>
              </a:lnSpc>
              <a:spcBef>
                <a:spcPts val="532"/>
              </a:spcBef>
              <a:spcAft>
                <a:spcPts val="0"/>
              </a:spcAft>
              <a:buClr>
                <a:schemeClr val="dk1"/>
              </a:buClr>
              <a:buSzPts val="1701"/>
              <a:buNone/>
              <a:defRPr sz="1701" b="1"/>
            </a:lvl8pPr>
            <a:lvl9pPr marL="4114800" lvl="8" indent="-228600" algn="l">
              <a:lnSpc>
                <a:spcPct val="90000"/>
              </a:lnSpc>
              <a:spcBef>
                <a:spcPts val="532"/>
              </a:spcBef>
              <a:spcAft>
                <a:spcPts val="0"/>
              </a:spcAft>
              <a:buClr>
                <a:schemeClr val="dk1"/>
              </a:buClr>
              <a:buSzPts val="1701"/>
              <a:buNone/>
              <a:defRPr sz="1701" b="1"/>
            </a:lvl9pPr>
          </a:lstStyle>
          <a:p>
            <a:endParaRPr/>
          </a:p>
        </p:txBody>
      </p:sp>
      <p:sp>
        <p:nvSpPr>
          <p:cNvPr id="43" name="Google Shape;43;p7"/>
          <p:cNvSpPr txBox="1">
            <a:spLocks noGrp="1"/>
          </p:cNvSpPr>
          <p:nvPr>
            <p:ph type="body" idx="2"/>
          </p:nvPr>
        </p:nvSpPr>
        <p:spPr>
          <a:xfrm>
            <a:off x="669535" y="6443610"/>
            <a:ext cx="4112126" cy="947757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63"/>
              </a:spcBef>
              <a:spcAft>
                <a:spcPts val="0"/>
              </a:spcAft>
              <a:buClr>
                <a:schemeClr val="dk1"/>
              </a:buClr>
              <a:buSzPts val="1800"/>
              <a:buChar char="•"/>
              <a:defRPr/>
            </a:lvl1pPr>
            <a:lvl2pPr marL="914400" lvl="1" indent="-342900" algn="l">
              <a:lnSpc>
                <a:spcPct val="90000"/>
              </a:lnSpc>
              <a:spcBef>
                <a:spcPts val="532"/>
              </a:spcBef>
              <a:spcAft>
                <a:spcPts val="0"/>
              </a:spcAft>
              <a:buClr>
                <a:schemeClr val="dk1"/>
              </a:buClr>
              <a:buSzPts val="1800"/>
              <a:buChar char="•"/>
              <a:defRPr/>
            </a:lvl2pPr>
            <a:lvl3pPr marL="1371600" lvl="2" indent="-342900" algn="l">
              <a:lnSpc>
                <a:spcPct val="90000"/>
              </a:lnSpc>
              <a:spcBef>
                <a:spcPts val="532"/>
              </a:spcBef>
              <a:spcAft>
                <a:spcPts val="0"/>
              </a:spcAft>
              <a:buClr>
                <a:schemeClr val="dk1"/>
              </a:buClr>
              <a:buSzPts val="1800"/>
              <a:buChar char="•"/>
              <a:defRPr/>
            </a:lvl3pPr>
            <a:lvl4pPr marL="1828800" lvl="3" indent="-342900" algn="l">
              <a:lnSpc>
                <a:spcPct val="90000"/>
              </a:lnSpc>
              <a:spcBef>
                <a:spcPts val="532"/>
              </a:spcBef>
              <a:spcAft>
                <a:spcPts val="0"/>
              </a:spcAft>
              <a:buClr>
                <a:schemeClr val="dk1"/>
              </a:buClr>
              <a:buSzPts val="1800"/>
              <a:buChar char="•"/>
              <a:defRPr/>
            </a:lvl4pPr>
            <a:lvl5pPr marL="2286000" lvl="4" indent="-342900" algn="l">
              <a:lnSpc>
                <a:spcPct val="90000"/>
              </a:lnSpc>
              <a:spcBef>
                <a:spcPts val="532"/>
              </a:spcBef>
              <a:spcAft>
                <a:spcPts val="0"/>
              </a:spcAft>
              <a:buClr>
                <a:schemeClr val="dk1"/>
              </a:buClr>
              <a:buSzPts val="1800"/>
              <a:buChar char="•"/>
              <a:defRPr/>
            </a:lvl5pPr>
            <a:lvl6pPr marL="2743200" lvl="5" indent="-342900" algn="l">
              <a:lnSpc>
                <a:spcPct val="90000"/>
              </a:lnSpc>
              <a:spcBef>
                <a:spcPts val="532"/>
              </a:spcBef>
              <a:spcAft>
                <a:spcPts val="0"/>
              </a:spcAft>
              <a:buClr>
                <a:schemeClr val="dk1"/>
              </a:buClr>
              <a:buSzPts val="1800"/>
              <a:buChar char="•"/>
              <a:defRPr/>
            </a:lvl6pPr>
            <a:lvl7pPr marL="3200400" lvl="6" indent="-342900" algn="l">
              <a:lnSpc>
                <a:spcPct val="90000"/>
              </a:lnSpc>
              <a:spcBef>
                <a:spcPts val="532"/>
              </a:spcBef>
              <a:spcAft>
                <a:spcPts val="0"/>
              </a:spcAft>
              <a:buClr>
                <a:schemeClr val="dk1"/>
              </a:buClr>
              <a:buSzPts val="1800"/>
              <a:buChar char="•"/>
              <a:defRPr/>
            </a:lvl7pPr>
            <a:lvl8pPr marL="3657600" lvl="7" indent="-342900" algn="l">
              <a:lnSpc>
                <a:spcPct val="90000"/>
              </a:lnSpc>
              <a:spcBef>
                <a:spcPts val="532"/>
              </a:spcBef>
              <a:spcAft>
                <a:spcPts val="0"/>
              </a:spcAft>
              <a:buClr>
                <a:schemeClr val="dk1"/>
              </a:buClr>
              <a:buSzPts val="1800"/>
              <a:buChar char="•"/>
              <a:defRPr/>
            </a:lvl8pPr>
            <a:lvl9pPr marL="4114800" lvl="8" indent="-342900" algn="l">
              <a:lnSpc>
                <a:spcPct val="90000"/>
              </a:lnSpc>
              <a:spcBef>
                <a:spcPts val="532"/>
              </a:spcBef>
              <a:spcAft>
                <a:spcPts val="0"/>
              </a:spcAft>
              <a:buClr>
                <a:schemeClr val="dk1"/>
              </a:buClr>
              <a:buSzPts val="1800"/>
              <a:buChar char="•"/>
              <a:defRPr/>
            </a:lvl9pPr>
          </a:lstStyle>
          <a:p>
            <a:endParaRPr/>
          </a:p>
        </p:txBody>
      </p:sp>
      <p:sp>
        <p:nvSpPr>
          <p:cNvPr id="44" name="Google Shape;44;p7"/>
          <p:cNvSpPr txBox="1">
            <a:spLocks noGrp="1"/>
          </p:cNvSpPr>
          <p:nvPr>
            <p:ph type="body" idx="3"/>
          </p:nvPr>
        </p:nvSpPr>
        <p:spPr>
          <a:xfrm>
            <a:off x="4920884" y="4324325"/>
            <a:ext cx="4132378" cy="211928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63"/>
              </a:spcBef>
              <a:spcAft>
                <a:spcPts val="0"/>
              </a:spcAft>
              <a:buClr>
                <a:schemeClr val="dk1"/>
              </a:buClr>
              <a:buSzPts val="2551"/>
              <a:buNone/>
              <a:defRPr sz="2551" b="1"/>
            </a:lvl1pPr>
            <a:lvl2pPr marL="914400" lvl="1" indent="-228600" algn="l">
              <a:lnSpc>
                <a:spcPct val="90000"/>
              </a:lnSpc>
              <a:spcBef>
                <a:spcPts val="532"/>
              </a:spcBef>
              <a:spcAft>
                <a:spcPts val="0"/>
              </a:spcAft>
              <a:buClr>
                <a:schemeClr val="dk1"/>
              </a:buClr>
              <a:buSzPts val="2126"/>
              <a:buNone/>
              <a:defRPr sz="2126" b="1"/>
            </a:lvl2pPr>
            <a:lvl3pPr marL="1371600" lvl="2" indent="-228600" algn="l">
              <a:lnSpc>
                <a:spcPct val="90000"/>
              </a:lnSpc>
              <a:spcBef>
                <a:spcPts val="532"/>
              </a:spcBef>
              <a:spcAft>
                <a:spcPts val="0"/>
              </a:spcAft>
              <a:buClr>
                <a:schemeClr val="dk1"/>
              </a:buClr>
              <a:buSzPts val="1913"/>
              <a:buNone/>
              <a:defRPr sz="1912" b="1"/>
            </a:lvl3pPr>
            <a:lvl4pPr marL="1828800" lvl="3" indent="-228600" algn="l">
              <a:lnSpc>
                <a:spcPct val="90000"/>
              </a:lnSpc>
              <a:spcBef>
                <a:spcPts val="532"/>
              </a:spcBef>
              <a:spcAft>
                <a:spcPts val="0"/>
              </a:spcAft>
              <a:buClr>
                <a:schemeClr val="dk1"/>
              </a:buClr>
              <a:buSzPts val="1701"/>
              <a:buNone/>
              <a:defRPr sz="1701" b="1"/>
            </a:lvl4pPr>
            <a:lvl5pPr marL="2286000" lvl="4" indent="-228600" algn="l">
              <a:lnSpc>
                <a:spcPct val="90000"/>
              </a:lnSpc>
              <a:spcBef>
                <a:spcPts val="532"/>
              </a:spcBef>
              <a:spcAft>
                <a:spcPts val="0"/>
              </a:spcAft>
              <a:buClr>
                <a:schemeClr val="dk1"/>
              </a:buClr>
              <a:buSzPts val="1701"/>
              <a:buNone/>
              <a:defRPr sz="1701" b="1"/>
            </a:lvl5pPr>
            <a:lvl6pPr marL="2743200" lvl="5" indent="-228600" algn="l">
              <a:lnSpc>
                <a:spcPct val="90000"/>
              </a:lnSpc>
              <a:spcBef>
                <a:spcPts val="532"/>
              </a:spcBef>
              <a:spcAft>
                <a:spcPts val="0"/>
              </a:spcAft>
              <a:buClr>
                <a:schemeClr val="dk1"/>
              </a:buClr>
              <a:buSzPts val="1701"/>
              <a:buNone/>
              <a:defRPr sz="1701" b="1"/>
            </a:lvl6pPr>
            <a:lvl7pPr marL="3200400" lvl="6" indent="-228600" algn="l">
              <a:lnSpc>
                <a:spcPct val="90000"/>
              </a:lnSpc>
              <a:spcBef>
                <a:spcPts val="532"/>
              </a:spcBef>
              <a:spcAft>
                <a:spcPts val="0"/>
              </a:spcAft>
              <a:buClr>
                <a:schemeClr val="dk1"/>
              </a:buClr>
              <a:buSzPts val="1701"/>
              <a:buNone/>
              <a:defRPr sz="1701" b="1"/>
            </a:lvl7pPr>
            <a:lvl8pPr marL="3657600" lvl="7" indent="-228600" algn="l">
              <a:lnSpc>
                <a:spcPct val="90000"/>
              </a:lnSpc>
              <a:spcBef>
                <a:spcPts val="532"/>
              </a:spcBef>
              <a:spcAft>
                <a:spcPts val="0"/>
              </a:spcAft>
              <a:buClr>
                <a:schemeClr val="dk1"/>
              </a:buClr>
              <a:buSzPts val="1701"/>
              <a:buNone/>
              <a:defRPr sz="1701" b="1"/>
            </a:lvl8pPr>
            <a:lvl9pPr marL="4114800" lvl="8" indent="-228600" algn="l">
              <a:lnSpc>
                <a:spcPct val="90000"/>
              </a:lnSpc>
              <a:spcBef>
                <a:spcPts val="532"/>
              </a:spcBef>
              <a:spcAft>
                <a:spcPts val="0"/>
              </a:spcAft>
              <a:buClr>
                <a:schemeClr val="dk1"/>
              </a:buClr>
              <a:buSzPts val="1701"/>
              <a:buNone/>
              <a:defRPr sz="1701" b="1"/>
            </a:lvl9pPr>
          </a:lstStyle>
          <a:p>
            <a:endParaRPr/>
          </a:p>
        </p:txBody>
      </p:sp>
      <p:sp>
        <p:nvSpPr>
          <p:cNvPr id="45" name="Google Shape;45;p7"/>
          <p:cNvSpPr txBox="1">
            <a:spLocks noGrp="1"/>
          </p:cNvSpPr>
          <p:nvPr>
            <p:ph type="body" idx="4"/>
          </p:nvPr>
        </p:nvSpPr>
        <p:spPr>
          <a:xfrm>
            <a:off x="4920884" y="6443610"/>
            <a:ext cx="4132378" cy="947757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63"/>
              </a:spcBef>
              <a:spcAft>
                <a:spcPts val="0"/>
              </a:spcAft>
              <a:buClr>
                <a:schemeClr val="dk1"/>
              </a:buClr>
              <a:buSzPts val="1800"/>
              <a:buChar char="•"/>
              <a:defRPr/>
            </a:lvl1pPr>
            <a:lvl2pPr marL="914400" lvl="1" indent="-342900" algn="l">
              <a:lnSpc>
                <a:spcPct val="90000"/>
              </a:lnSpc>
              <a:spcBef>
                <a:spcPts val="532"/>
              </a:spcBef>
              <a:spcAft>
                <a:spcPts val="0"/>
              </a:spcAft>
              <a:buClr>
                <a:schemeClr val="dk1"/>
              </a:buClr>
              <a:buSzPts val="1800"/>
              <a:buChar char="•"/>
              <a:defRPr/>
            </a:lvl2pPr>
            <a:lvl3pPr marL="1371600" lvl="2" indent="-342900" algn="l">
              <a:lnSpc>
                <a:spcPct val="90000"/>
              </a:lnSpc>
              <a:spcBef>
                <a:spcPts val="532"/>
              </a:spcBef>
              <a:spcAft>
                <a:spcPts val="0"/>
              </a:spcAft>
              <a:buClr>
                <a:schemeClr val="dk1"/>
              </a:buClr>
              <a:buSzPts val="1800"/>
              <a:buChar char="•"/>
              <a:defRPr/>
            </a:lvl3pPr>
            <a:lvl4pPr marL="1828800" lvl="3" indent="-342900" algn="l">
              <a:lnSpc>
                <a:spcPct val="90000"/>
              </a:lnSpc>
              <a:spcBef>
                <a:spcPts val="532"/>
              </a:spcBef>
              <a:spcAft>
                <a:spcPts val="0"/>
              </a:spcAft>
              <a:buClr>
                <a:schemeClr val="dk1"/>
              </a:buClr>
              <a:buSzPts val="1800"/>
              <a:buChar char="•"/>
              <a:defRPr/>
            </a:lvl4pPr>
            <a:lvl5pPr marL="2286000" lvl="4" indent="-342900" algn="l">
              <a:lnSpc>
                <a:spcPct val="90000"/>
              </a:lnSpc>
              <a:spcBef>
                <a:spcPts val="532"/>
              </a:spcBef>
              <a:spcAft>
                <a:spcPts val="0"/>
              </a:spcAft>
              <a:buClr>
                <a:schemeClr val="dk1"/>
              </a:buClr>
              <a:buSzPts val="1800"/>
              <a:buChar char="•"/>
              <a:defRPr/>
            </a:lvl5pPr>
            <a:lvl6pPr marL="2743200" lvl="5" indent="-342900" algn="l">
              <a:lnSpc>
                <a:spcPct val="90000"/>
              </a:lnSpc>
              <a:spcBef>
                <a:spcPts val="532"/>
              </a:spcBef>
              <a:spcAft>
                <a:spcPts val="0"/>
              </a:spcAft>
              <a:buClr>
                <a:schemeClr val="dk1"/>
              </a:buClr>
              <a:buSzPts val="1800"/>
              <a:buChar char="•"/>
              <a:defRPr/>
            </a:lvl6pPr>
            <a:lvl7pPr marL="3200400" lvl="6" indent="-342900" algn="l">
              <a:lnSpc>
                <a:spcPct val="90000"/>
              </a:lnSpc>
              <a:spcBef>
                <a:spcPts val="532"/>
              </a:spcBef>
              <a:spcAft>
                <a:spcPts val="0"/>
              </a:spcAft>
              <a:buClr>
                <a:schemeClr val="dk1"/>
              </a:buClr>
              <a:buSzPts val="1800"/>
              <a:buChar char="•"/>
              <a:defRPr/>
            </a:lvl7pPr>
            <a:lvl8pPr marL="3657600" lvl="7" indent="-342900" algn="l">
              <a:lnSpc>
                <a:spcPct val="90000"/>
              </a:lnSpc>
              <a:spcBef>
                <a:spcPts val="532"/>
              </a:spcBef>
              <a:spcAft>
                <a:spcPts val="0"/>
              </a:spcAft>
              <a:buClr>
                <a:schemeClr val="dk1"/>
              </a:buClr>
              <a:buSzPts val="1800"/>
              <a:buChar char="•"/>
              <a:defRPr/>
            </a:lvl8pPr>
            <a:lvl9pPr marL="4114800" lvl="8" indent="-342900" algn="l">
              <a:lnSpc>
                <a:spcPct val="90000"/>
              </a:lnSpc>
              <a:spcBef>
                <a:spcPts val="532"/>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668268" y="16349948"/>
            <a:ext cx="2187059" cy="9391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219837" y="16349948"/>
            <a:ext cx="3280589" cy="9391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864936" y="16349948"/>
            <a:ext cx="2187059" cy="939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668268" y="939186"/>
            <a:ext cx="8383727" cy="340964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668268" y="16349948"/>
            <a:ext cx="2187059" cy="9391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219837" y="16349948"/>
            <a:ext cx="3280589" cy="9391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864936" y="16349948"/>
            <a:ext cx="2187059" cy="939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9"/>
          <p:cNvSpPr txBox="1">
            <a:spLocks noGrp="1"/>
          </p:cNvSpPr>
          <p:nvPr>
            <p:ph type="dt" idx="10"/>
          </p:nvPr>
        </p:nvSpPr>
        <p:spPr>
          <a:xfrm>
            <a:off x="668268" y="16349948"/>
            <a:ext cx="2187059" cy="9391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9"/>
          <p:cNvSpPr txBox="1">
            <a:spLocks noGrp="1"/>
          </p:cNvSpPr>
          <p:nvPr>
            <p:ph type="ftr" idx="11"/>
          </p:nvPr>
        </p:nvSpPr>
        <p:spPr>
          <a:xfrm>
            <a:off x="3219837" y="16349948"/>
            <a:ext cx="3280589" cy="9391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9"/>
          <p:cNvSpPr txBox="1">
            <a:spLocks noGrp="1"/>
          </p:cNvSpPr>
          <p:nvPr>
            <p:ph type="sldNum" idx="12"/>
          </p:nvPr>
        </p:nvSpPr>
        <p:spPr>
          <a:xfrm>
            <a:off x="6864936" y="16349948"/>
            <a:ext cx="2187059" cy="939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0"/>
          <p:cNvSpPr txBox="1">
            <a:spLocks noGrp="1"/>
          </p:cNvSpPr>
          <p:nvPr>
            <p:ph type="title"/>
          </p:nvPr>
        </p:nvSpPr>
        <p:spPr>
          <a:xfrm>
            <a:off x="669534" y="1176020"/>
            <a:ext cx="3135038" cy="411607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402"/>
              <a:buFont typeface="Calibri"/>
              <a:buNone/>
              <a:defRPr sz="3402"/>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0"/>
          <p:cNvSpPr txBox="1">
            <a:spLocks noGrp="1"/>
          </p:cNvSpPr>
          <p:nvPr>
            <p:ph type="body" idx="1"/>
          </p:nvPr>
        </p:nvSpPr>
        <p:spPr>
          <a:xfrm>
            <a:off x="4132378" y="2539880"/>
            <a:ext cx="4920883" cy="12536047"/>
          </a:xfrm>
          <a:prstGeom prst="rect">
            <a:avLst/>
          </a:prstGeom>
          <a:noFill/>
          <a:ln>
            <a:noFill/>
          </a:ln>
        </p:spPr>
        <p:txBody>
          <a:bodyPr spcFirstLastPara="1" wrap="square" lIns="91425" tIns="45700" rIns="91425" bIns="45700" anchor="t" anchorCtr="0">
            <a:normAutofit/>
          </a:bodyPr>
          <a:lstStyle>
            <a:lvl1pPr marL="457200" lvl="0" indent="-444627" algn="l">
              <a:lnSpc>
                <a:spcPct val="90000"/>
              </a:lnSpc>
              <a:spcBef>
                <a:spcPts val="1063"/>
              </a:spcBef>
              <a:spcAft>
                <a:spcPts val="0"/>
              </a:spcAft>
              <a:buClr>
                <a:schemeClr val="dk1"/>
              </a:buClr>
              <a:buSzPts val="3402"/>
              <a:buChar char="•"/>
              <a:defRPr sz="3402"/>
            </a:lvl1pPr>
            <a:lvl2pPr marL="914400" lvl="1" indent="-417576" algn="l">
              <a:lnSpc>
                <a:spcPct val="90000"/>
              </a:lnSpc>
              <a:spcBef>
                <a:spcPts val="532"/>
              </a:spcBef>
              <a:spcAft>
                <a:spcPts val="0"/>
              </a:spcAft>
              <a:buClr>
                <a:schemeClr val="dk1"/>
              </a:buClr>
              <a:buSzPts val="2976"/>
              <a:buChar char="•"/>
              <a:defRPr sz="2976"/>
            </a:lvl2pPr>
            <a:lvl3pPr marL="1371600" lvl="2" indent="-390588" algn="l">
              <a:lnSpc>
                <a:spcPct val="90000"/>
              </a:lnSpc>
              <a:spcBef>
                <a:spcPts val="532"/>
              </a:spcBef>
              <a:spcAft>
                <a:spcPts val="0"/>
              </a:spcAft>
              <a:buClr>
                <a:schemeClr val="dk1"/>
              </a:buClr>
              <a:buSzPts val="2551"/>
              <a:buChar char="•"/>
              <a:defRPr sz="2551"/>
            </a:lvl3pPr>
            <a:lvl4pPr marL="1828800" lvl="3" indent="-363600" algn="l">
              <a:lnSpc>
                <a:spcPct val="90000"/>
              </a:lnSpc>
              <a:spcBef>
                <a:spcPts val="532"/>
              </a:spcBef>
              <a:spcAft>
                <a:spcPts val="0"/>
              </a:spcAft>
              <a:buClr>
                <a:schemeClr val="dk1"/>
              </a:buClr>
              <a:buSzPts val="2126"/>
              <a:buChar char="•"/>
              <a:defRPr sz="2126"/>
            </a:lvl4pPr>
            <a:lvl5pPr marL="2286000" lvl="4" indent="-363601" algn="l">
              <a:lnSpc>
                <a:spcPct val="90000"/>
              </a:lnSpc>
              <a:spcBef>
                <a:spcPts val="532"/>
              </a:spcBef>
              <a:spcAft>
                <a:spcPts val="0"/>
              </a:spcAft>
              <a:buClr>
                <a:schemeClr val="dk1"/>
              </a:buClr>
              <a:buSzPts val="2126"/>
              <a:buChar char="•"/>
              <a:defRPr sz="2126"/>
            </a:lvl5pPr>
            <a:lvl6pPr marL="2743200" lvl="5" indent="-363601" algn="l">
              <a:lnSpc>
                <a:spcPct val="90000"/>
              </a:lnSpc>
              <a:spcBef>
                <a:spcPts val="532"/>
              </a:spcBef>
              <a:spcAft>
                <a:spcPts val="0"/>
              </a:spcAft>
              <a:buClr>
                <a:schemeClr val="dk1"/>
              </a:buClr>
              <a:buSzPts val="2126"/>
              <a:buChar char="•"/>
              <a:defRPr sz="2126"/>
            </a:lvl6pPr>
            <a:lvl7pPr marL="3200400" lvl="6" indent="-363601" algn="l">
              <a:lnSpc>
                <a:spcPct val="90000"/>
              </a:lnSpc>
              <a:spcBef>
                <a:spcPts val="532"/>
              </a:spcBef>
              <a:spcAft>
                <a:spcPts val="0"/>
              </a:spcAft>
              <a:buClr>
                <a:schemeClr val="dk1"/>
              </a:buClr>
              <a:buSzPts val="2126"/>
              <a:buChar char="•"/>
              <a:defRPr sz="2126"/>
            </a:lvl7pPr>
            <a:lvl8pPr marL="3657600" lvl="7" indent="-363601" algn="l">
              <a:lnSpc>
                <a:spcPct val="90000"/>
              </a:lnSpc>
              <a:spcBef>
                <a:spcPts val="532"/>
              </a:spcBef>
              <a:spcAft>
                <a:spcPts val="0"/>
              </a:spcAft>
              <a:buClr>
                <a:schemeClr val="dk1"/>
              </a:buClr>
              <a:buSzPts val="2126"/>
              <a:buChar char="•"/>
              <a:defRPr sz="2126"/>
            </a:lvl8pPr>
            <a:lvl9pPr marL="4114800" lvl="8" indent="-363601" algn="l">
              <a:lnSpc>
                <a:spcPct val="90000"/>
              </a:lnSpc>
              <a:spcBef>
                <a:spcPts val="532"/>
              </a:spcBef>
              <a:spcAft>
                <a:spcPts val="0"/>
              </a:spcAft>
              <a:buClr>
                <a:schemeClr val="dk1"/>
              </a:buClr>
              <a:buSzPts val="2126"/>
              <a:buChar char="•"/>
              <a:defRPr sz="2126"/>
            </a:lvl9pPr>
          </a:lstStyle>
          <a:p>
            <a:endParaRPr/>
          </a:p>
        </p:txBody>
      </p:sp>
      <p:sp>
        <p:nvSpPr>
          <p:cNvPr id="61" name="Google Shape;61;p10"/>
          <p:cNvSpPr txBox="1">
            <a:spLocks noGrp="1"/>
          </p:cNvSpPr>
          <p:nvPr>
            <p:ph type="body" idx="2"/>
          </p:nvPr>
        </p:nvSpPr>
        <p:spPr>
          <a:xfrm>
            <a:off x="669534" y="5292090"/>
            <a:ext cx="3135038" cy="980425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63"/>
              </a:spcBef>
              <a:spcAft>
                <a:spcPts val="0"/>
              </a:spcAft>
              <a:buClr>
                <a:schemeClr val="dk1"/>
              </a:buClr>
              <a:buSzPts val="1701"/>
              <a:buNone/>
              <a:defRPr sz="1701"/>
            </a:lvl1pPr>
            <a:lvl2pPr marL="914400" lvl="1" indent="-228600" algn="l">
              <a:lnSpc>
                <a:spcPct val="90000"/>
              </a:lnSpc>
              <a:spcBef>
                <a:spcPts val="532"/>
              </a:spcBef>
              <a:spcAft>
                <a:spcPts val="0"/>
              </a:spcAft>
              <a:buClr>
                <a:schemeClr val="dk1"/>
              </a:buClr>
              <a:buSzPts val="1488"/>
              <a:buNone/>
              <a:defRPr sz="1488"/>
            </a:lvl2pPr>
            <a:lvl3pPr marL="1371600" lvl="2" indent="-228600" algn="l">
              <a:lnSpc>
                <a:spcPct val="90000"/>
              </a:lnSpc>
              <a:spcBef>
                <a:spcPts val="532"/>
              </a:spcBef>
              <a:spcAft>
                <a:spcPts val="0"/>
              </a:spcAft>
              <a:buClr>
                <a:schemeClr val="dk1"/>
              </a:buClr>
              <a:buSzPts val="1276"/>
              <a:buNone/>
              <a:defRPr sz="1276"/>
            </a:lvl3pPr>
            <a:lvl4pPr marL="1828800" lvl="3" indent="-228600" algn="l">
              <a:lnSpc>
                <a:spcPct val="90000"/>
              </a:lnSpc>
              <a:spcBef>
                <a:spcPts val="532"/>
              </a:spcBef>
              <a:spcAft>
                <a:spcPts val="0"/>
              </a:spcAft>
              <a:buClr>
                <a:schemeClr val="dk1"/>
              </a:buClr>
              <a:buSzPts val="1063"/>
              <a:buNone/>
              <a:defRPr sz="1063"/>
            </a:lvl4pPr>
            <a:lvl5pPr marL="2286000" lvl="4" indent="-228600" algn="l">
              <a:lnSpc>
                <a:spcPct val="90000"/>
              </a:lnSpc>
              <a:spcBef>
                <a:spcPts val="532"/>
              </a:spcBef>
              <a:spcAft>
                <a:spcPts val="0"/>
              </a:spcAft>
              <a:buClr>
                <a:schemeClr val="dk1"/>
              </a:buClr>
              <a:buSzPts val="1063"/>
              <a:buNone/>
              <a:defRPr sz="1063"/>
            </a:lvl5pPr>
            <a:lvl6pPr marL="2743200" lvl="5" indent="-228600" algn="l">
              <a:lnSpc>
                <a:spcPct val="90000"/>
              </a:lnSpc>
              <a:spcBef>
                <a:spcPts val="532"/>
              </a:spcBef>
              <a:spcAft>
                <a:spcPts val="0"/>
              </a:spcAft>
              <a:buClr>
                <a:schemeClr val="dk1"/>
              </a:buClr>
              <a:buSzPts val="1063"/>
              <a:buNone/>
              <a:defRPr sz="1063"/>
            </a:lvl6pPr>
            <a:lvl7pPr marL="3200400" lvl="6" indent="-228600" algn="l">
              <a:lnSpc>
                <a:spcPct val="90000"/>
              </a:lnSpc>
              <a:spcBef>
                <a:spcPts val="532"/>
              </a:spcBef>
              <a:spcAft>
                <a:spcPts val="0"/>
              </a:spcAft>
              <a:buClr>
                <a:schemeClr val="dk1"/>
              </a:buClr>
              <a:buSzPts val="1063"/>
              <a:buNone/>
              <a:defRPr sz="1063"/>
            </a:lvl7pPr>
            <a:lvl8pPr marL="3657600" lvl="7" indent="-228600" algn="l">
              <a:lnSpc>
                <a:spcPct val="90000"/>
              </a:lnSpc>
              <a:spcBef>
                <a:spcPts val="532"/>
              </a:spcBef>
              <a:spcAft>
                <a:spcPts val="0"/>
              </a:spcAft>
              <a:buClr>
                <a:schemeClr val="dk1"/>
              </a:buClr>
              <a:buSzPts val="1063"/>
              <a:buNone/>
              <a:defRPr sz="1063"/>
            </a:lvl8pPr>
            <a:lvl9pPr marL="4114800" lvl="8" indent="-228600" algn="l">
              <a:lnSpc>
                <a:spcPct val="90000"/>
              </a:lnSpc>
              <a:spcBef>
                <a:spcPts val="532"/>
              </a:spcBef>
              <a:spcAft>
                <a:spcPts val="0"/>
              </a:spcAft>
              <a:buClr>
                <a:schemeClr val="dk1"/>
              </a:buClr>
              <a:buSzPts val="1063"/>
              <a:buNone/>
              <a:defRPr sz="1063"/>
            </a:lvl9pPr>
          </a:lstStyle>
          <a:p>
            <a:endParaRPr/>
          </a:p>
        </p:txBody>
      </p:sp>
      <p:sp>
        <p:nvSpPr>
          <p:cNvPr id="62" name="Google Shape;62;p10"/>
          <p:cNvSpPr txBox="1">
            <a:spLocks noGrp="1"/>
          </p:cNvSpPr>
          <p:nvPr>
            <p:ph type="dt" idx="10"/>
          </p:nvPr>
        </p:nvSpPr>
        <p:spPr>
          <a:xfrm>
            <a:off x="668268" y="16349948"/>
            <a:ext cx="2187059" cy="9391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0"/>
          <p:cNvSpPr txBox="1">
            <a:spLocks noGrp="1"/>
          </p:cNvSpPr>
          <p:nvPr>
            <p:ph type="ftr" idx="11"/>
          </p:nvPr>
        </p:nvSpPr>
        <p:spPr>
          <a:xfrm>
            <a:off x="3219837" y="16349948"/>
            <a:ext cx="3280589" cy="9391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0"/>
          <p:cNvSpPr txBox="1">
            <a:spLocks noGrp="1"/>
          </p:cNvSpPr>
          <p:nvPr>
            <p:ph type="sldNum" idx="12"/>
          </p:nvPr>
        </p:nvSpPr>
        <p:spPr>
          <a:xfrm>
            <a:off x="6864936" y="16349948"/>
            <a:ext cx="2187059" cy="939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669534" y="1176020"/>
            <a:ext cx="3135038" cy="411607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402"/>
              <a:buFont typeface="Calibri"/>
              <a:buNone/>
              <a:defRPr sz="3402"/>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1"/>
          <p:cNvSpPr>
            <a:spLocks noGrp="1"/>
          </p:cNvSpPr>
          <p:nvPr>
            <p:ph type="pic" idx="2"/>
          </p:nvPr>
        </p:nvSpPr>
        <p:spPr>
          <a:xfrm>
            <a:off x="4132378" y="2539880"/>
            <a:ext cx="4920883" cy="12536047"/>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63"/>
              </a:spcBef>
              <a:spcAft>
                <a:spcPts val="0"/>
              </a:spcAft>
              <a:buClr>
                <a:schemeClr val="dk1"/>
              </a:buClr>
              <a:buSzPts val="3402"/>
              <a:buFont typeface="Arial"/>
              <a:buNone/>
              <a:defRPr sz="3402" b="0" i="0" u="none" strike="noStrike" cap="none">
                <a:solidFill>
                  <a:schemeClr val="dk1"/>
                </a:solidFill>
                <a:latin typeface="Calibri"/>
                <a:ea typeface="Calibri"/>
                <a:cs typeface="Calibri"/>
                <a:sym typeface="Calibri"/>
              </a:defRPr>
            </a:lvl1pPr>
            <a:lvl2pPr marR="0" lvl="1" algn="l" rtl="0">
              <a:lnSpc>
                <a:spcPct val="90000"/>
              </a:lnSpc>
              <a:spcBef>
                <a:spcPts val="532"/>
              </a:spcBef>
              <a:spcAft>
                <a:spcPts val="0"/>
              </a:spcAft>
              <a:buClr>
                <a:schemeClr val="dk1"/>
              </a:buClr>
              <a:buSzPts val="2976"/>
              <a:buFont typeface="Arial"/>
              <a:buNone/>
              <a:defRPr sz="2976" b="0" i="0" u="none" strike="noStrike" cap="none">
                <a:solidFill>
                  <a:schemeClr val="dk1"/>
                </a:solidFill>
                <a:latin typeface="Calibri"/>
                <a:ea typeface="Calibri"/>
                <a:cs typeface="Calibri"/>
                <a:sym typeface="Calibri"/>
              </a:defRPr>
            </a:lvl2pPr>
            <a:lvl3pPr marR="0" lvl="2" algn="l" rtl="0">
              <a:lnSpc>
                <a:spcPct val="90000"/>
              </a:lnSpc>
              <a:spcBef>
                <a:spcPts val="532"/>
              </a:spcBef>
              <a:spcAft>
                <a:spcPts val="0"/>
              </a:spcAft>
              <a:buClr>
                <a:schemeClr val="dk1"/>
              </a:buClr>
              <a:buSzPts val="2551"/>
              <a:buFont typeface="Arial"/>
              <a:buNone/>
              <a:defRPr sz="2551" b="0" i="0" u="none" strike="noStrike" cap="none">
                <a:solidFill>
                  <a:schemeClr val="dk1"/>
                </a:solidFill>
                <a:latin typeface="Calibri"/>
                <a:ea typeface="Calibri"/>
                <a:cs typeface="Calibri"/>
                <a:sym typeface="Calibri"/>
              </a:defRPr>
            </a:lvl3pPr>
            <a:lvl4pPr marR="0" lvl="3" algn="l" rtl="0">
              <a:lnSpc>
                <a:spcPct val="90000"/>
              </a:lnSpc>
              <a:spcBef>
                <a:spcPts val="532"/>
              </a:spcBef>
              <a:spcAft>
                <a:spcPts val="0"/>
              </a:spcAft>
              <a:buClr>
                <a:schemeClr val="dk1"/>
              </a:buClr>
              <a:buSzPts val="2126"/>
              <a:buFont typeface="Arial"/>
              <a:buNone/>
              <a:defRPr sz="2126" b="0" i="0" u="none" strike="noStrike" cap="none">
                <a:solidFill>
                  <a:schemeClr val="dk1"/>
                </a:solidFill>
                <a:latin typeface="Calibri"/>
                <a:ea typeface="Calibri"/>
                <a:cs typeface="Calibri"/>
                <a:sym typeface="Calibri"/>
              </a:defRPr>
            </a:lvl4pPr>
            <a:lvl5pPr marR="0" lvl="4" algn="l" rtl="0">
              <a:lnSpc>
                <a:spcPct val="90000"/>
              </a:lnSpc>
              <a:spcBef>
                <a:spcPts val="532"/>
              </a:spcBef>
              <a:spcAft>
                <a:spcPts val="0"/>
              </a:spcAft>
              <a:buClr>
                <a:schemeClr val="dk1"/>
              </a:buClr>
              <a:buSzPts val="2126"/>
              <a:buFont typeface="Arial"/>
              <a:buNone/>
              <a:defRPr sz="2126" b="0" i="0" u="none" strike="noStrike" cap="none">
                <a:solidFill>
                  <a:schemeClr val="dk1"/>
                </a:solidFill>
                <a:latin typeface="Calibri"/>
                <a:ea typeface="Calibri"/>
                <a:cs typeface="Calibri"/>
                <a:sym typeface="Calibri"/>
              </a:defRPr>
            </a:lvl5pPr>
            <a:lvl6pPr marR="0" lvl="5" algn="l" rtl="0">
              <a:lnSpc>
                <a:spcPct val="90000"/>
              </a:lnSpc>
              <a:spcBef>
                <a:spcPts val="532"/>
              </a:spcBef>
              <a:spcAft>
                <a:spcPts val="0"/>
              </a:spcAft>
              <a:buClr>
                <a:schemeClr val="dk1"/>
              </a:buClr>
              <a:buSzPts val="2126"/>
              <a:buFont typeface="Arial"/>
              <a:buNone/>
              <a:defRPr sz="2126" b="0" i="0" u="none" strike="noStrike" cap="none">
                <a:solidFill>
                  <a:schemeClr val="dk1"/>
                </a:solidFill>
                <a:latin typeface="Calibri"/>
                <a:ea typeface="Calibri"/>
                <a:cs typeface="Calibri"/>
                <a:sym typeface="Calibri"/>
              </a:defRPr>
            </a:lvl6pPr>
            <a:lvl7pPr marR="0" lvl="6" algn="l" rtl="0">
              <a:lnSpc>
                <a:spcPct val="90000"/>
              </a:lnSpc>
              <a:spcBef>
                <a:spcPts val="532"/>
              </a:spcBef>
              <a:spcAft>
                <a:spcPts val="0"/>
              </a:spcAft>
              <a:buClr>
                <a:schemeClr val="dk1"/>
              </a:buClr>
              <a:buSzPts val="2126"/>
              <a:buFont typeface="Arial"/>
              <a:buNone/>
              <a:defRPr sz="2126" b="0" i="0" u="none" strike="noStrike" cap="none">
                <a:solidFill>
                  <a:schemeClr val="dk1"/>
                </a:solidFill>
                <a:latin typeface="Calibri"/>
                <a:ea typeface="Calibri"/>
                <a:cs typeface="Calibri"/>
                <a:sym typeface="Calibri"/>
              </a:defRPr>
            </a:lvl7pPr>
            <a:lvl8pPr marR="0" lvl="7" algn="l" rtl="0">
              <a:lnSpc>
                <a:spcPct val="90000"/>
              </a:lnSpc>
              <a:spcBef>
                <a:spcPts val="532"/>
              </a:spcBef>
              <a:spcAft>
                <a:spcPts val="0"/>
              </a:spcAft>
              <a:buClr>
                <a:schemeClr val="dk1"/>
              </a:buClr>
              <a:buSzPts val="2126"/>
              <a:buFont typeface="Arial"/>
              <a:buNone/>
              <a:defRPr sz="2126" b="0" i="0" u="none" strike="noStrike" cap="none">
                <a:solidFill>
                  <a:schemeClr val="dk1"/>
                </a:solidFill>
                <a:latin typeface="Calibri"/>
                <a:ea typeface="Calibri"/>
                <a:cs typeface="Calibri"/>
                <a:sym typeface="Calibri"/>
              </a:defRPr>
            </a:lvl8pPr>
            <a:lvl9pPr marR="0" lvl="8" algn="l" rtl="0">
              <a:lnSpc>
                <a:spcPct val="90000"/>
              </a:lnSpc>
              <a:spcBef>
                <a:spcPts val="532"/>
              </a:spcBef>
              <a:spcAft>
                <a:spcPts val="0"/>
              </a:spcAft>
              <a:buClr>
                <a:schemeClr val="dk1"/>
              </a:buClr>
              <a:buSzPts val="2126"/>
              <a:buFont typeface="Arial"/>
              <a:buNone/>
              <a:defRPr sz="2126" b="0" i="0" u="none" strike="noStrike" cap="none">
                <a:solidFill>
                  <a:schemeClr val="dk1"/>
                </a:solidFill>
                <a:latin typeface="Calibri"/>
                <a:ea typeface="Calibri"/>
                <a:cs typeface="Calibri"/>
                <a:sym typeface="Calibri"/>
              </a:defRPr>
            </a:lvl9pPr>
          </a:lstStyle>
          <a:p>
            <a:endParaRPr/>
          </a:p>
        </p:txBody>
      </p:sp>
      <p:sp>
        <p:nvSpPr>
          <p:cNvPr id="68" name="Google Shape;68;p11"/>
          <p:cNvSpPr txBox="1">
            <a:spLocks noGrp="1"/>
          </p:cNvSpPr>
          <p:nvPr>
            <p:ph type="body" idx="1"/>
          </p:nvPr>
        </p:nvSpPr>
        <p:spPr>
          <a:xfrm>
            <a:off x="669534" y="5292090"/>
            <a:ext cx="3135038" cy="980425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63"/>
              </a:spcBef>
              <a:spcAft>
                <a:spcPts val="0"/>
              </a:spcAft>
              <a:buClr>
                <a:schemeClr val="dk1"/>
              </a:buClr>
              <a:buSzPts val="1701"/>
              <a:buNone/>
              <a:defRPr sz="1701"/>
            </a:lvl1pPr>
            <a:lvl2pPr marL="914400" lvl="1" indent="-228600" algn="l">
              <a:lnSpc>
                <a:spcPct val="90000"/>
              </a:lnSpc>
              <a:spcBef>
                <a:spcPts val="532"/>
              </a:spcBef>
              <a:spcAft>
                <a:spcPts val="0"/>
              </a:spcAft>
              <a:buClr>
                <a:schemeClr val="dk1"/>
              </a:buClr>
              <a:buSzPts val="1488"/>
              <a:buNone/>
              <a:defRPr sz="1488"/>
            </a:lvl2pPr>
            <a:lvl3pPr marL="1371600" lvl="2" indent="-228600" algn="l">
              <a:lnSpc>
                <a:spcPct val="90000"/>
              </a:lnSpc>
              <a:spcBef>
                <a:spcPts val="532"/>
              </a:spcBef>
              <a:spcAft>
                <a:spcPts val="0"/>
              </a:spcAft>
              <a:buClr>
                <a:schemeClr val="dk1"/>
              </a:buClr>
              <a:buSzPts val="1276"/>
              <a:buNone/>
              <a:defRPr sz="1276"/>
            </a:lvl3pPr>
            <a:lvl4pPr marL="1828800" lvl="3" indent="-228600" algn="l">
              <a:lnSpc>
                <a:spcPct val="90000"/>
              </a:lnSpc>
              <a:spcBef>
                <a:spcPts val="532"/>
              </a:spcBef>
              <a:spcAft>
                <a:spcPts val="0"/>
              </a:spcAft>
              <a:buClr>
                <a:schemeClr val="dk1"/>
              </a:buClr>
              <a:buSzPts val="1063"/>
              <a:buNone/>
              <a:defRPr sz="1063"/>
            </a:lvl4pPr>
            <a:lvl5pPr marL="2286000" lvl="4" indent="-228600" algn="l">
              <a:lnSpc>
                <a:spcPct val="90000"/>
              </a:lnSpc>
              <a:spcBef>
                <a:spcPts val="532"/>
              </a:spcBef>
              <a:spcAft>
                <a:spcPts val="0"/>
              </a:spcAft>
              <a:buClr>
                <a:schemeClr val="dk1"/>
              </a:buClr>
              <a:buSzPts val="1063"/>
              <a:buNone/>
              <a:defRPr sz="1063"/>
            </a:lvl5pPr>
            <a:lvl6pPr marL="2743200" lvl="5" indent="-228600" algn="l">
              <a:lnSpc>
                <a:spcPct val="90000"/>
              </a:lnSpc>
              <a:spcBef>
                <a:spcPts val="532"/>
              </a:spcBef>
              <a:spcAft>
                <a:spcPts val="0"/>
              </a:spcAft>
              <a:buClr>
                <a:schemeClr val="dk1"/>
              </a:buClr>
              <a:buSzPts val="1063"/>
              <a:buNone/>
              <a:defRPr sz="1063"/>
            </a:lvl6pPr>
            <a:lvl7pPr marL="3200400" lvl="6" indent="-228600" algn="l">
              <a:lnSpc>
                <a:spcPct val="90000"/>
              </a:lnSpc>
              <a:spcBef>
                <a:spcPts val="532"/>
              </a:spcBef>
              <a:spcAft>
                <a:spcPts val="0"/>
              </a:spcAft>
              <a:buClr>
                <a:schemeClr val="dk1"/>
              </a:buClr>
              <a:buSzPts val="1063"/>
              <a:buNone/>
              <a:defRPr sz="1063"/>
            </a:lvl7pPr>
            <a:lvl8pPr marL="3657600" lvl="7" indent="-228600" algn="l">
              <a:lnSpc>
                <a:spcPct val="90000"/>
              </a:lnSpc>
              <a:spcBef>
                <a:spcPts val="532"/>
              </a:spcBef>
              <a:spcAft>
                <a:spcPts val="0"/>
              </a:spcAft>
              <a:buClr>
                <a:schemeClr val="dk1"/>
              </a:buClr>
              <a:buSzPts val="1063"/>
              <a:buNone/>
              <a:defRPr sz="1063"/>
            </a:lvl8pPr>
            <a:lvl9pPr marL="4114800" lvl="8" indent="-228600" algn="l">
              <a:lnSpc>
                <a:spcPct val="90000"/>
              </a:lnSpc>
              <a:spcBef>
                <a:spcPts val="532"/>
              </a:spcBef>
              <a:spcAft>
                <a:spcPts val="0"/>
              </a:spcAft>
              <a:buClr>
                <a:schemeClr val="dk1"/>
              </a:buClr>
              <a:buSzPts val="1063"/>
              <a:buNone/>
              <a:defRPr sz="1063"/>
            </a:lvl9pPr>
          </a:lstStyle>
          <a:p>
            <a:endParaRPr/>
          </a:p>
        </p:txBody>
      </p:sp>
      <p:sp>
        <p:nvSpPr>
          <p:cNvPr id="69" name="Google Shape;69;p11"/>
          <p:cNvSpPr txBox="1">
            <a:spLocks noGrp="1"/>
          </p:cNvSpPr>
          <p:nvPr>
            <p:ph type="dt" idx="10"/>
          </p:nvPr>
        </p:nvSpPr>
        <p:spPr>
          <a:xfrm>
            <a:off x="668268" y="16349948"/>
            <a:ext cx="2187059" cy="9391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1"/>
          <p:cNvSpPr txBox="1">
            <a:spLocks noGrp="1"/>
          </p:cNvSpPr>
          <p:nvPr>
            <p:ph type="ftr" idx="11"/>
          </p:nvPr>
        </p:nvSpPr>
        <p:spPr>
          <a:xfrm>
            <a:off x="3219837" y="16349948"/>
            <a:ext cx="3280589" cy="9391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1"/>
          <p:cNvSpPr txBox="1">
            <a:spLocks noGrp="1"/>
          </p:cNvSpPr>
          <p:nvPr>
            <p:ph type="sldNum" idx="12"/>
          </p:nvPr>
        </p:nvSpPr>
        <p:spPr>
          <a:xfrm>
            <a:off x="6864936" y="16349948"/>
            <a:ext cx="2187059" cy="939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668268" y="939186"/>
            <a:ext cx="8383727" cy="340964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677"/>
              <a:buFont typeface="Calibri"/>
              <a:buNone/>
              <a:defRPr sz="4677"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
          <p:cNvSpPr txBox="1">
            <a:spLocks noGrp="1"/>
          </p:cNvSpPr>
          <p:nvPr>
            <p:ph type="body" idx="1"/>
          </p:nvPr>
        </p:nvSpPr>
        <p:spPr>
          <a:xfrm>
            <a:off x="668268" y="4695913"/>
            <a:ext cx="8383727" cy="11192608"/>
          </a:xfrm>
          <a:prstGeom prst="rect">
            <a:avLst/>
          </a:prstGeom>
          <a:noFill/>
          <a:ln>
            <a:noFill/>
          </a:ln>
        </p:spPr>
        <p:txBody>
          <a:bodyPr spcFirstLastPara="1" wrap="square" lIns="91425" tIns="45700" rIns="91425" bIns="45700" anchor="t" anchorCtr="0">
            <a:normAutofit/>
          </a:bodyPr>
          <a:lstStyle>
            <a:lvl1pPr marL="457200" marR="0" lvl="0" indent="-417576" algn="l" rtl="0">
              <a:lnSpc>
                <a:spcPct val="90000"/>
              </a:lnSpc>
              <a:spcBef>
                <a:spcPts val="1063"/>
              </a:spcBef>
              <a:spcAft>
                <a:spcPts val="0"/>
              </a:spcAft>
              <a:buClr>
                <a:schemeClr val="dk1"/>
              </a:buClr>
              <a:buSzPts val="2976"/>
              <a:buFont typeface="Arial"/>
              <a:buChar char="•"/>
              <a:defRPr sz="2976" b="0" i="0" u="none" strike="noStrike" cap="none">
                <a:solidFill>
                  <a:schemeClr val="dk1"/>
                </a:solidFill>
                <a:latin typeface="Calibri"/>
                <a:ea typeface="Calibri"/>
                <a:cs typeface="Calibri"/>
                <a:sym typeface="Calibri"/>
              </a:defRPr>
            </a:lvl1pPr>
            <a:lvl2pPr marL="914400" marR="0" lvl="1" indent="-390588" algn="l" rtl="0">
              <a:lnSpc>
                <a:spcPct val="90000"/>
              </a:lnSpc>
              <a:spcBef>
                <a:spcPts val="532"/>
              </a:spcBef>
              <a:spcAft>
                <a:spcPts val="0"/>
              </a:spcAft>
              <a:buClr>
                <a:schemeClr val="dk1"/>
              </a:buClr>
              <a:buSzPts val="2551"/>
              <a:buFont typeface="Arial"/>
              <a:buChar char="•"/>
              <a:defRPr sz="2551" b="0" i="0" u="none" strike="noStrike" cap="none">
                <a:solidFill>
                  <a:schemeClr val="dk1"/>
                </a:solidFill>
                <a:latin typeface="Calibri"/>
                <a:ea typeface="Calibri"/>
                <a:cs typeface="Calibri"/>
                <a:sym typeface="Calibri"/>
              </a:defRPr>
            </a:lvl2pPr>
            <a:lvl3pPr marL="1371600" marR="0" lvl="2" indent="-363600" algn="l" rtl="0">
              <a:lnSpc>
                <a:spcPct val="90000"/>
              </a:lnSpc>
              <a:spcBef>
                <a:spcPts val="532"/>
              </a:spcBef>
              <a:spcAft>
                <a:spcPts val="0"/>
              </a:spcAft>
              <a:buClr>
                <a:schemeClr val="dk1"/>
              </a:buClr>
              <a:buSzPts val="2126"/>
              <a:buFont typeface="Arial"/>
              <a:buChar char="•"/>
              <a:defRPr sz="2126" b="0" i="0" u="none" strike="noStrike" cap="none">
                <a:solidFill>
                  <a:schemeClr val="dk1"/>
                </a:solidFill>
                <a:latin typeface="Calibri"/>
                <a:ea typeface="Calibri"/>
                <a:cs typeface="Calibri"/>
                <a:sym typeface="Calibri"/>
              </a:defRPr>
            </a:lvl3pPr>
            <a:lvl4pPr marL="1828800" marR="0" lvl="3" indent="-350075" algn="l" rtl="0">
              <a:lnSpc>
                <a:spcPct val="90000"/>
              </a:lnSpc>
              <a:spcBef>
                <a:spcPts val="532"/>
              </a:spcBef>
              <a:spcAft>
                <a:spcPts val="0"/>
              </a:spcAft>
              <a:buClr>
                <a:schemeClr val="dk1"/>
              </a:buClr>
              <a:buSzPts val="1913"/>
              <a:buFont typeface="Arial"/>
              <a:buChar char="•"/>
              <a:defRPr sz="1912" b="0" i="0" u="none" strike="noStrike" cap="none">
                <a:solidFill>
                  <a:schemeClr val="dk1"/>
                </a:solidFill>
                <a:latin typeface="Calibri"/>
                <a:ea typeface="Calibri"/>
                <a:cs typeface="Calibri"/>
                <a:sym typeface="Calibri"/>
              </a:defRPr>
            </a:lvl4pPr>
            <a:lvl5pPr marL="2286000" marR="0" lvl="4" indent="-350075" algn="l" rtl="0">
              <a:lnSpc>
                <a:spcPct val="90000"/>
              </a:lnSpc>
              <a:spcBef>
                <a:spcPts val="532"/>
              </a:spcBef>
              <a:spcAft>
                <a:spcPts val="0"/>
              </a:spcAft>
              <a:buClr>
                <a:schemeClr val="dk1"/>
              </a:buClr>
              <a:buSzPts val="1913"/>
              <a:buFont typeface="Arial"/>
              <a:buChar char="•"/>
              <a:defRPr sz="1912" b="0" i="0" u="none" strike="noStrike" cap="none">
                <a:solidFill>
                  <a:schemeClr val="dk1"/>
                </a:solidFill>
                <a:latin typeface="Calibri"/>
                <a:ea typeface="Calibri"/>
                <a:cs typeface="Calibri"/>
                <a:sym typeface="Calibri"/>
              </a:defRPr>
            </a:lvl5pPr>
            <a:lvl6pPr marL="2743200" marR="0" lvl="5" indent="-350075" algn="l" rtl="0">
              <a:lnSpc>
                <a:spcPct val="90000"/>
              </a:lnSpc>
              <a:spcBef>
                <a:spcPts val="532"/>
              </a:spcBef>
              <a:spcAft>
                <a:spcPts val="0"/>
              </a:spcAft>
              <a:buClr>
                <a:schemeClr val="dk1"/>
              </a:buClr>
              <a:buSzPts val="1913"/>
              <a:buFont typeface="Arial"/>
              <a:buChar char="•"/>
              <a:defRPr sz="1912" b="0" i="0" u="none" strike="noStrike" cap="none">
                <a:solidFill>
                  <a:schemeClr val="dk1"/>
                </a:solidFill>
                <a:latin typeface="Calibri"/>
                <a:ea typeface="Calibri"/>
                <a:cs typeface="Calibri"/>
                <a:sym typeface="Calibri"/>
              </a:defRPr>
            </a:lvl6pPr>
            <a:lvl7pPr marL="3200400" marR="0" lvl="6" indent="-350075" algn="l" rtl="0">
              <a:lnSpc>
                <a:spcPct val="90000"/>
              </a:lnSpc>
              <a:spcBef>
                <a:spcPts val="532"/>
              </a:spcBef>
              <a:spcAft>
                <a:spcPts val="0"/>
              </a:spcAft>
              <a:buClr>
                <a:schemeClr val="dk1"/>
              </a:buClr>
              <a:buSzPts val="1913"/>
              <a:buFont typeface="Arial"/>
              <a:buChar char="•"/>
              <a:defRPr sz="1912" b="0" i="0" u="none" strike="noStrike" cap="none">
                <a:solidFill>
                  <a:schemeClr val="dk1"/>
                </a:solidFill>
                <a:latin typeface="Calibri"/>
                <a:ea typeface="Calibri"/>
                <a:cs typeface="Calibri"/>
                <a:sym typeface="Calibri"/>
              </a:defRPr>
            </a:lvl7pPr>
            <a:lvl8pPr marL="3657600" marR="0" lvl="7" indent="-350075" algn="l" rtl="0">
              <a:lnSpc>
                <a:spcPct val="90000"/>
              </a:lnSpc>
              <a:spcBef>
                <a:spcPts val="532"/>
              </a:spcBef>
              <a:spcAft>
                <a:spcPts val="0"/>
              </a:spcAft>
              <a:buClr>
                <a:schemeClr val="dk1"/>
              </a:buClr>
              <a:buSzPts val="1913"/>
              <a:buFont typeface="Arial"/>
              <a:buChar char="•"/>
              <a:defRPr sz="1912" b="0" i="0" u="none" strike="noStrike" cap="none">
                <a:solidFill>
                  <a:schemeClr val="dk1"/>
                </a:solidFill>
                <a:latin typeface="Calibri"/>
                <a:ea typeface="Calibri"/>
                <a:cs typeface="Calibri"/>
                <a:sym typeface="Calibri"/>
              </a:defRPr>
            </a:lvl8pPr>
            <a:lvl9pPr marL="4114800" marR="0" lvl="8" indent="-350075" algn="l" rtl="0">
              <a:lnSpc>
                <a:spcPct val="90000"/>
              </a:lnSpc>
              <a:spcBef>
                <a:spcPts val="532"/>
              </a:spcBef>
              <a:spcAft>
                <a:spcPts val="0"/>
              </a:spcAft>
              <a:buClr>
                <a:schemeClr val="dk1"/>
              </a:buClr>
              <a:buSzPts val="1913"/>
              <a:buFont typeface="Arial"/>
              <a:buChar char="•"/>
              <a:defRPr sz="1912" b="0" i="0" u="none" strike="noStrike" cap="none">
                <a:solidFill>
                  <a:schemeClr val="dk1"/>
                </a:solidFill>
                <a:latin typeface="Calibri"/>
                <a:ea typeface="Calibri"/>
                <a:cs typeface="Calibri"/>
                <a:sym typeface="Calibri"/>
              </a:defRPr>
            </a:lvl9pPr>
          </a:lstStyle>
          <a:p>
            <a:endParaRPr/>
          </a:p>
        </p:txBody>
      </p:sp>
      <p:sp>
        <p:nvSpPr>
          <p:cNvPr id="12" name="Google Shape;12;p2"/>
          <p:cNvSpPr txBox="1">
            <a:spLocks noGrp="1"/>
          </p:cNvSpPr>
          <p:nvPr>
            <p:ph type="dt" idx="10"/>
          </p:nvPr>
        </p:nvSpPr>
        <p:spPr>
          <a:xfrm>
            <a:off x="668268" y="16349948"/>
            <a:ext cx="2187059" cy="939183"/>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76"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9pPr>
          </a:lstStyle>
          <a:p>
            <a:endParaRPr/>
          </a:p>
        </p:txBody>
      </p:sp>
      <p:sp>
        <p:nvSpPr>
          <p:cNvPr id="13" name="Google Shape;13;p2"/>
          <p:cNvSpPr txBox="1">
            <a:spLocks noGrp="1"/>
          </p:cNvSpPr>
          <p:nvPr>
            <p:ph type="ftr" idx="11"/>
          </p:nvPr>
        </p:nvSpPr>
        <p:spPr>
          <a:xfrm>
            <a:off x="3219837" y="16349948"/>
            <a:ext cx="3280589" cy="939183"/>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76"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155"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sldNum" idx="12"/>
          </p:nvPr>
        </p:nvSpPr>
        <p:spPr>
          <a:xfrm>
            <a:off x="6864936" y="16349948"/>
            <a:ext cx="2187059" cy="93918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76" b="0" i="0" u="none" strike="noStrike" cap="none">
                <a:solidFill>
                  <a:srgbClr val="888888"/>
                </a:solidFill>
                <a:latin typeface="Calibri"/>
                <a:ea typeface="Calibri"/>
                <a:cs typeface="Calibri"/>
                <a:sym typeface="Calibri"/>
              </a:defRPr>
            </a:lvl1pPr>
            <a:lvl2pPr marL="0" marR="0" lvl="1" indent="0" algn="r" rtl="0">
              <a:spcBef>
                <a:spcPts val="0"/>
              </a:spcBef>
              <a:buNone/>
              <a:defRPr sz="1276" b="0" i="0" u="none" strike="noStrike" cap="none">
                <a:solidFill>
                  <a:srgbClr val="888888"/>
                </a:solidFill>
                <a:latin typeface="Calibri"/>
                <a:ea typeface="Calibri"/>
                <a:cs typeface="Calibri"/>
                <a:sym typeface="Calibri"/>
              </a:defRPr>
            </a:lvl2pPr>
            <a:lvl3pPr marL="0" marR="0" lvl="2" indent="0" algn="r" rtl="0">
              <a:spcBef>
                <a:spcPts val="0"/>
              </a:spcBef>
              <a:buNone/>
              <a:defRPr sz="1276" b="0" i="0" u="none" strike="noStrike" cap="none">
                <a:solidFill>
                  <a:srgbClr val="888888"/>
                </a:solidFill>
                <a:latin typeface="Calibri"/>
                <a:ea typeface="Calibri"/>
                <a:cs typeface="Calibri"/>
                <a:sym typeface="Calibri"/>
              </a:defRPr>
            </a:lvl3pPr>
            <a:lvl4pPr marL="0" marR="0" lvl="3" indent="0" algn="r" rtl="0">
              <a:spcBef>
                <a:spcPts val="0"/>
              </a:spcBef>
              <a:buNone/>
              <a:defRPr sz="1276" b="0" i="0" u="none" strike="noStrike" cap="none">
                <a:solidFill>
                  <a:srgbClr val="888888"/>
                </a:solidFill>
                <a:latin typeface="Calibri"/>
                <a:ea typeface="Calibri"/>
                <a:cs typeface="Calibri"/>
                <a:sym typeface="Calibri"/>
              </a:defRPr>
            </a:lvl4pPr>
            <a:lvl5pPr marL="0" marR="0" lvl="4" indent="0" algn="r" rtl="0">
              <a:spcBef>
                <a:spcPts val="0"/>
              </a:spcBef>
              <a:buNone/>
              <a:defRPr sz="1276" b="0" i="0" u="none" strike="noStrike" cap="none">
                <a:solidFill>
                  <a:srgbClr val="888888"/>
                </a:solidFill>
                <a:latin typeface="Calibri"/>
                <a:ea typeface="Calibri"/>
                <a:cs typeface="Calibri"/>
                <a:sym typeface="Calibri"/>
              </a:defRPr>
            </a:lvl5pPr>
            <a:lvl6pPr marL="0" marR="0" lvl="5" indent="0" algn="r" rtl="0">
              <a:spcBef>
                <a:spcPts val="0"/>
              </a:spcBef>
              <a:buNone/>
              <a:defRPr sz="1276" b="0" i="0" u="none" strike="noStrike" cap="none">
                <a:solidFill>
                  <a:srgbClr val="888888"/>
                </a:solidFill>
                <a:latin typeface="Calibri"/>
                <a:ea typeface="Calibri"/>
                <a:cs typeface="Calibri"/>
                <a:sym typeface="Calibri"/>
              </a:defRPr>
            </a:lvl6pPr>
            <a:lvl7pPr marL="0" marR="0" lvl="6" indent="0" algn="r" rtl="0">
              <a:spcBef>
                <a:spcPts val="0"/>
              </a:spcBef>
              <a:buNone/>
              <a:defRPr sz="1276" b="0" i="0" u="none" strike="noStrike" cap="none">
                <a:solidFill>
                  <a:srgbClr val="888888"/>
                </a:solidFill>
                <a:latin typeface="Calibri"/>
                <a:ea typeface="Calibri"/>
                <a:cs typeface="Calibri"/>
                <a:sym typeface="Calibri"/>
              </a:defRPr>
            </a:lvl7pPr>
            <a:lvl8pPr marL="0" marR="0" lvl="7" indent="0" algn="r" rtl="0">
              <a:spcBef>
                <a:spcPts val="0"/>
              </a:spcBef>
              <a:buNone/>
              <a:defRPr sz="1276" b="0" i="0" u="none" strike="noStrike" cap="none">
                <a:solidFill>
                  <a:srgbClr val="888888"/>
                </a:solidFill>
                <a:latin typeface="Calibri"/>
                <a:ea typeface="Calibri"/>
                <a:cs typeface="Calibri"/>
                <a:sym typeface="Calibri"/>
              </a:defRPr>
            </a:lvl8pPr>
            <a:lvl9pPr marL="0" marR="0" lvl="8" indent="0" algn="r" rtl="0">
              <a:spcBef>
                <a:spcPts val="0"/>
              </a:spcBef>
              <a:buNone/>
              <a:defRPr sz="127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18" Type="http://schemas.openxmlformats.org/officeDocument/2006/relationships/image" Target="../media/image16.jpeg"/><Relationship Id="rId26" Type="http://schemas.openxmlformats.org/officeDocument/2006/relationships/image" Target="../media/image24.jpeg"/><Relationship Id="rId3" Type="http://schemas.openxmlformats.org/officeDocument/2006/relationships/image" Target="../media/image1.png"/><Relationship Id="rId21" Type="http://schemas.openxmlformats.org/officeDocument/2006/relationships/image" Target="../media/image19.jpeg"/><Relationship Id="rId7" Type="http://schemas.openxmlformats.org/officeDocument/2006/relationships/image" Target="../media/image5.png"/><Relationship Id="rId12" Type="http://schemas.openxmlformats.org/officeDocument/2006/relationships/image" Target="../media/image10.jpeg"/><Relationship Id="rId17" Type="http://schemas.openxmlformats.org/officeDocument/2006/relationships/image" Target="../media/image15.jpeg"/><Relationship Id="rId25" Type="http://schemas.openxmlformats.org/officeDocument/2006/relationships/image" Target="../media/image23.jpeg"/><Relationship Id="rId2" Type="http://schemas.openxmlformats.org/officeDocument/2006/relationships/notesSlide" Target="../notesSlides/notesSlide1.xml"/><Relationship Id="rId16" Type="http://schemas.openxmlformats.org/officeDocument/2006/relationships/image" Target="../media/image14.jpeg"/><Relationship Id="rId20"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eg"/><Relationship Id="rId24" Type="http://schemas.openxmlformats.org/officeDocument/2006/relationships/image" Target="../media/image22.jpeg"/><Relationship Id="rId5" Type="http://schemas.openxmlformats.org/officeDocument/2006/relationships/image" Target="../media/image3.png"/><Relationship Id="rId15" Type="http://schemas.openxmlformats.org/officeDocument/2006/relationships/image" Target="../media/image13.jpeg"/><Relationship Id="rId23" Type="http://schemas.openxmlformats.org/officeDocument/2006/relationships/image" Target="../media/image21.jpeg"/><Relationship Id="rId28" Type="http://schemas.openxmlformats.org/officeDocument/2006/relationships/image" Target="../media/image26.jpeg"/><Relationship Id="rId10" Type="http://schemas.openxmlformats.org/officeDocument/2006/relationships/image" Target="../media/image8.jpeg"/><Relationship Id="rId19" Type="http://schemas.openxmlformats.org/officeDocument/2006/relationships/image" Target="../media/image17.jpe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png"/><Relationship Id="rId22" Type="http://schemas.openxmlformats.org/officeDocument/2006/relationships/image" Target="../media/image20.jpeg"/><Relationship Id="rId27"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p:nvPr/>
        </p:nvSpPr>
        <p:spPr>
          <a:xfrm>
            <a:off x="-20168" y="0"/>
            <a:ext cx="9740431" cy="17640301"/>
          </a:xfrm>
          <a:prstGeom prst="rect">
            <a:avLst/>
          </a:prstGeom>
          <a:solidFill>
            <a:schemeClr val="accent1">
              <a:lumMod val="50000"/>
            </a:schemeClr>
          </a:solidFill>
          <a:ln w="12700" cap="flat" cmpd="sng">
            <a:solidFill>
              <a:srgbClr val="7F6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155" b="0" i="0" u="none" strike="noStrike" cap="none">
              <a:solidFill>
                <a:schemeClr val="lt1"/>
              </a:solidFill>
              <a:latin typeface="Calibri"/>
              <a:ea typeface="Calibri"/>
              <a:cs typeface="Calibri"/>
              <a:sym typeface="Calibri"/>
            </a:endParaRPr>
          </a:p>
        </p:txBody>
      </p:sp>
      <p:sp>
        <p:nvSpPr>
          <p:cNvPr id="90" name="Google Shape;90;p1"/>
          <p:cNvSpPr/>
          <p:nvPr/>
        </p:nvSpPr>
        <p:spPr>
          <a:xfrm>
            <a:off x="-85967" y="-75601"/>
            <a:ext cx="9521100" cy="17024100"/>
          </a:xfrm>
          <a:prstGeom prst="rect">
            <a:avLst/>
          </a:prstGeom>
          <a:solidFill>
            <a:schemeClr val="lt1"/>
          </a:solidFill>
          <a:ln w="41275" cap="flat" cmpd="sng">
            <a:solidFill>
              <a:srgbClr val="7F6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155" b="0" i="0" u="none" strike="noStrike" cap="none">
              <a:solidFill>
                <a:schemeClr val="lt1"/>
              </a:solidFill>
              <a:latin typeface="Calibri"/>
              <a:ea typeface="Calibri"/>
              <a:cs typeface="Calibri"/>
              <a:sym typeface="Calibri"/>
            </a:endParaRPr>
          </a:p>
        </p:txBody>
      </p:sp>
      <p:sp>
        <p:nvSpPr>
          <p:cNvPr id="91" name="Google Shape;91;p1"/>
          <p:cNvSpPr/>
          <p:nvPr/>
        </p:nvSpPr>
        <p:spPr>
          <a:xfrm rot="-5400000">
            <a:off x="806149" y="13661088"/>
            <a:ext cx="2780712" cy="2184400"/>
          </a:xfrm>
          <a:prstGeom prst="blockArc">
            <a:avLst>
              <a:gd name="adj1" fmla="val 10794188"/>
              <a:gd name="adj2" fmla="val 156513"/>
              <a:gd name="adj3" fmla="val 28217"/>
            </a:avLst>
          </a:prstGeom>
          <a:solidFill>
            <a:schemeClr val="accent1">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55" b="0" i="0" u="none" strike="noStrike" cap="none">
              <a:solidFill>
                <a:schemeClr val="dk1"/>
              </a:solidFill>
              <a:latin typeface="Calibri"/>
              <a:ea typeface="Calibri"/>
              <a:cs typeface="Calibri"/>
              <a:sym typeface="Calibri"/>
            </a:endParaRPr>
          </a:p>
        </p:txBody>
      </p:sp>
      <p:sp>
        <p:nvSpPr>
          <p:cNvPr id="92" name="Google Shape;92;p1"/>
          <p:cNvSpPr/>
          <p:nvPr/>
        </p:nvSpPr>
        <p:spPr>
          <a:xfrm rot="10800000" flipH="1">
            <a:off x="2166550" y="15525750"/>
            <a:ext cx="6361500" cy="609600"/>
          </a:xfrm>
          <a:prstGeom prst="rect">
            <a:avLst/>
          </a:prstGeom>
          <a:solidFill>
            <a:schemeClr val="accent1">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55" b="0" i="0" u="none" strike="noStrike" cap="none">
              <a:solidFill>
                <a:schemeClr val="lt1"/>
              </a:solidFill>
              <a:latin typeface="Calibri"/>
              <a:ea typeface="Calibri"/>
              <a:cs typeface="Calibri"/>
              <a:sym typeface="Calibri"/>
            </a:endParaRPr>
          </a:p>
        </p:txBody>
      </p:sp>
      <p:sp>
        <p:nvSpPr>
          <p:cNvPr id="93" name="Google Shape;93;p1"/>
          <p:cNvSpPr/>
          <p:nvPr/>
        </p:nvSpPr>
        <p:spPr>
          <a:xfrm rot="5400000" flipH="1">
            <a:off x="6518097" y="11468711"/>
            <a:ext cx="2847721" cy="2184400"/>
          </a:xfrm>
          <a:prstGeom prst="blockArc">
            <a:avLst>
              <a:gd name="adj1" fmla="val 10800000"/>
              <a:gd name="adj2" fmla="val 1572"/>
              <a:gd name="adj3" fmla="val 27649"/>
            </a:avLst>
          </a:prstGeom>
          <a:solidFill>
            <a:schemeClr val="accent1">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55" b="0" i="0" u="none" strike="noStrike" cap="none">
              <a:solidFill>
                <a:schemeClr val="dk1"/>
              </a:solidFill>
              <a:latin typeface="Calibri"/>
              <a:ea typeface="Calibri"/>
              <a:cs typeface="Calibri"/>
              <a:sym typeface="Calibri"/>
            </a:endParaRPr>
          </a:p>
        </p:txBody>
      </p:sp>
      <p:sp>
        <p:nvSpPr>
          <p:cNvPr id="94" name="Google Shape;94;p1"/>
          <p:cNvSpPr/>
          <p:nvPr/>
        </p:nvSpPr>
        <p:spPr>
          <a:xfrm>
            <a:off x="2196505" y="13362933"/>
            <a:ext cx="5841999" cy="621843"/>
          </a:xfrm>
          <a:prstGeom prst="rect">
            <a:avLst/>
          </a:prstGeom>
          <a:solidFill>
            <a:schemeClr val="accent1">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55" b="0" i="0" u="none" strike="noStrike" cap="none">
              <a:solidFill>
                <a:schemeClr val="lt1"/>
              </a:solidFill>
              <a:latin typeface="Calibri"/>
              <a:ea typeface="Calibri"/>
              <a:cs typeface="Calibri"/>
              <a:sym typeface="Calibri"/>
            </a:endParaRPr>
          </a:p>
        </p:txBody>
      </p:sp>
      <p:sp>
        <p:nvSpPr>
          <p:cNvPr id="95" name="Google Shape;95;p1"/>
          <p:cNvSpPr/>
          <p:nvPr/>
        </p:nvSpPr>
        <p:spPr>
          <a:xfrm>
            <a:off x="2061431" y="11140078"/>
            <a:ext cx="5921549" cy="609673"/>
          </a:xfrm>
          <a:prstGeom prst="rect">
            <a:avLst/>
          </a:prstGeom>
          <a:solidFill>
            <a:schemeClr val="accent1">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55" b="0" i="0" u="none" strike="noStrike" cap="none">
              <a:solidFill>
                <a:schemeClr val="lt1"/>
              </a:solidFill>
              <a:latin typeface="Calibri"/>
              <a:ea typeface="Calibri"/>
              <a:cs typeface="Calibri"/>
              <a:sym typeface="Calibri"/>
            </a:endParaRPr>
          </a:p>
        </p:txBody>
      </p:sp>
      <p:sp>
        <p:nvSpPr>
          <p:cNvPr id="96" name="Google Shape;96;p1"/>
          <p:cNvSpPr/>
          <p:nvPr/>
        </p:nvSpPr>
        <p:spPr>
          <a:xfrm rot="-5400000">
            <a:off x="691843" y="9300643"/>
            <a:ext cx="2844580" cy="2229301"/>
          </a:xfrm>
          <a:prstGeom prst="blockArc">
            <a:avLst>
              <a:gd name="adj1" fmla="val 10726998"/>
              <a:gd name="adj2" fmla="val 263439"/>
              <a:gd name="adj3" fmla="val 28511"/>
            </a:avLst>
          </a:prstGeom>
          <a:solidFill>
            <a:schemeClr val="accent1">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55" b="0" i="0" u="none" strike="noStrike" cap="none">
              <a:solidFill>
                <a:schemeClr val="dk1"/>
              </a:solidFill>
              <a:latin typeface="Calibri"/>
              <a:ea typeface="Calibri"/>
              <a:cs typeface="Calibri"/>
              <a:sym typeface="Calibri"/>
            </a:endParaRPr>
          </a:p>
        </p:txBody>
      </p:sp>
      <p:sp>
        <p:nvSpPr>
          <p:cNvPr id="97" name="Google Shape;97;p1"/>
          <p:cNvSpPr/>
          <p:nvPr/>
        </p:nvSpPr>
        <p:spPr>
          <a:xfrm rot="5400000" flipH="1">
            <a:off x="6462484" y="7127898"/>
            <a:ext cx="2799162" cy="2234510"/>
          </a:xfrm>
          <a:prstGeom prst="blockArc">
            <a:avLst>
              <a:gd name="adj1" fmla="val 10800000"/>
              <a:gd name="adj2" fmla="val 1572"/>
              <a:gd name="adj3" fmla="val 27649"/>
            </a:avLst>
          </a:prstGeom>
          <a:solidFill>
            <a:schemeClr val="accent1">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55" b="0" i="0" u="none" strike="noStrike" cap="none">
              <a:solidFill>
                <a:schemeClr val="dk1"/>
              </a:solidFill>
              <a:latin typeface="Calibri"/>
              <a:ea typeface="Calibri"/>
              <a:cs typeface="Calibri"/>
              <a:sym typeface="Calibri"/>
            </a:endParaRPr>
          </a:p>
        </p:txBody>
      </p:sp>
      <p:sp>
        <p:nvSpPr>
          <p:cNvPr id="98" name="Google Shape;98;p1"/>
          <p:cNvSpPr/>
          <p:nvPr/>
        </p:nvSpPr>
        <p:spPr>
          <a:xfrm>
            <a:off x="2061432" y="8992354"/>
            <a:ext cx="5909338" cy="652772"/>
          </a:xfrm>
          <a:custGeom>
            <a:avLst/>
            <a:gdLst/>
            <a:ahLst/>
            <a:cxnLst/>
            <a:rect l="l" t="t" r="r" b="b"/>
            <a:pathLst>
              <a:path w="5909338" h="652772" extrusionOk="0">
                <a:moveTo>
                  <a:pt x="0" y="0"/>
                </a:moveTo>
                <a:lnTo>
                  <a:pt x="5909338" y="0"/>
                </a:lnTo>
                <a:lnTo>
                  <a:pt x="5826211" y="652772"/>
                </a:lnTo>
                <a:lnTo>
                  <a:pt x="0" y="642380"/>
                </a:lnTo>
                <a:lnTo>
                  <a:pt x="0" y="0"/>
                </a:lnTo>
                <a:close/>
              </a:path>
            </a:pathLst>
          </a:custGeom>
          <a:solidFill>
            <a:schemeClr val="accent1">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55" b="0" i="0" u="none" strike="noStrike" cap="none">
              <a:solidFill>
                <a:schemeClr val="lt1"/>
              </a:solidFill>
              <a:latin typeface="Calibri"/>
              <a:ea typeface="Calibri"/>
              <a:cs typeface="Calibri"/>
              <a:sym typeface="Calibri"/>
            </a:endParaRPr>
          </a:p>
        </p:txBody>
      </p:sp>
      <p:sp>
        <p:nvSpPr>
          <p:cNvPr id="99" name="Google Shape;99;p1"/>
          <p:cNvSpPr/>
          <p:nvPr/>
        </p:nvSpPr>
        <p:spPr>
          <a:xfrm>
            <a:off x="2166550" y="6853511"/>
            <a:ext cx="5775407" cy="585783"/>
          </a:xfrm>
          <a:prstGeom prst="rect">
            <a:avLst/>
          </a:prstGeom>
          <a:solidFill>
            <a:schemeClr val="accent1">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55" b="0" i="0" u="none" strike="noStrike" cap="none">
              <a:solidFill>
                <a:schemeClr val="lt1"/>
              </a:solidFill>
              <a:latin typeface="Calibri"/>
              <a:ea typeface="Calibri"/>
              <a:cs typeface="Calibri"/>
              <a:sym typeface="Calibri"/>
            </a:endParaRPr>
          </a:p>
        </p:txBody>
      </p:sp>
      <p:sp>
        <p:nvSpPr>
          <p:cNvPr id="100" name="Google Shape;100;p1"/>
          <p:cNvSpPr/>
          <p:nvPr/>
        </p:nvSpPr>
        <p:spPr>
          <a:xfrm rot="-5400000">
            <a:off x="808632" y="4933688"/>
            <a:ext cx="2762938" cy="2270461"/>
          </a:xfrm>
          <a:prstGeom prst="blockArc">
            <a:avLst>
              <a:gd name="adj1" fmla="val 10793486"/>
              <a:gd name="adj2" fmla="val 21585766"/>
              <a:gd name="adj3" fmla="val 26860"/>
            </a:avLst>
          </a:prstGeom>
          <a:solidFill>
            <a:schemeClr val="accent1">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55" b="0" i="0" u="none" strike="noStrike" cap="none">
              <a:solidFill>
                <a:schemeClr val="dk1"/>
              </a:solidFill>
              <a:latin typeface="Calibri"/>
              <a:ea typeface="Calibri"/>
              <a:cs typeface="Calibri"/>
              <a:sym typeface="Calibri"/>
            </a:endParaRPr>
          </a:p>
        </p:txBody>
      </p:sp>
      <p:sp>
        <p:nvSpPr>
          <p:cNvPr id="101" name="Google Shape;101;p1"/>
          <p:cNvSpPr/>
          <p:nvPr/>
        </p:nvSpPr>
        <p:spPr>
          <a:xfrm rot="5400000" flipH="1">
            <a:off x="6465842" y="2736723"/>
            <a:ext cx="2835118" cy="2280844"/>
          </a:xfrm>
          <a:prstGeom prst="blockArc">
            <a:avLst>
              <a:gd name="adj1" fmla="val 10760718"/>
              <a:gd name="adj2" fmla="val 519598"/>
              <a:gd name="adj3" fmla="val 26262"/>
            </a:avLst>
          </a:prstGeom>
          <a:solidFill>
            <a:schemeClr val="accent1">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55" b="0" i="0" u="none" strike="noStrike" cap="none">
              <a:solidFill>
                <a:schemeClr val="dk1"/>
              </a:solidFill>
              <a:latin typeface="Calibri"/>
              <a:ea typeface="Calibri"/>
              <a:cs typeface="Calibri"/>
              <a:sym typeface="Calibri"/>
            </a:endParaRPr>
          </a:p>
        </p:txBody>
      </p:sp>
      <p:sp>
        <p:nvSpPr>
          <p:cNvPr id="102" name="Google Shape;102;p1"/>
          <p:cNvSpPr/>
          <p:nvPr/>
        </p:nvSpPr>
        <p:spPr>
          <a:xfrm>
            <a:off x="2153853" y="4693250"/>
            <a:ext cx="5743043" cy="608267"/>
          </a:xfrm>
          <a:prstGeom prst="rect">
            <a:avLst/>
          </a:prstGeom>
          <a:solidFill>
            <a:schemeClr val="accent1">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55" b="0" i="0" u="none" strike="noStrike" cap="none">
              <a:solidFill>
                <a:schemeClr val="lt1"/>
              </a:solidFill>
              <a:latin typeface="Calibri"/>
              <a:ea typeface="Calibri"/>
              <a:cs typeface="Calibri"/>
              <a:sym typeface="Calibri"/>
            </a:endParaRPr>
          </a:p>
        </p:txBody>
      </p:sp>
      <p:sp>
        <p:nvSpPr>
          <p:cNvPr id="103" name="Google Shape;103;p1"/>
          <p:cNvSpPr/>
          <p:nvPr/>
        </p:nvSpPr>
        <p:spPr>
          <a:xfrm>
            <a:off x="3157078" y="4265940"/>
            <a:ext cx="1214980" cy="1304869"/>
          </a:xfrm>
          <a:prstGeom prst="ellipse">
            <a:avLst/>
          </a:prstGeom>
          <a:solidFill>
            <a:srgbClr val="99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55" b="0" i="0" u="none" strike="noStrike" cap="none">
              <a:solidFill>
                <a:schemeClr val="lt1"/>
              </a:solidFill>
              <a:latin typeface="Calibri"/>
              <a:ea typeface="Calibri"/>
              <a:cs typeface="Calibri"/>
              <a:sym typeface="Calibri"/>
            </a:endParaRPr>
          </a:p>
        </p:txBody>
      </p:sp>
      <p:sp>
        <p:nvSpPr>
          <p:cNvPr id="104" name="Google Shape;104;p1"/>
          <p:cNvSpPr/>
          <p:nvPr/>
        </p:nvSpPr>
        <p:spPr>
          <a:xfrm>
            <a:off x="3337910" y="4457154"/>
            <a:ext cx="841075" cy="90330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55" b="0" i="0" u="none" strike="noStrike" cap="none">
              <a:solidFill>
                <a:schemeClr val="lt1"/>
              </a:solidFill>
              <a:latin typeface="Calibri"/>
              <a:ea typeface="Calibri"/>
              <a:cs typeface="Calibri"/>
              <a:sym typeface="Calibri"/>
            </a:endParaRPr>
          </a:p>
        </p:txBody>
      </p:sp>
      <p:sp>
        <p:nvSpPr>
          <p:cNvPr id="105" name="Google Shape;105;p1"/>
          <p:cNvSpPr/>
          <p:nvPr/>
        </p:nvSpPr>
        <p:spPr>
          <a:xfrm>
            <a:off x="5391384" y="6414975"/>
            <a:ext cx="1214980" cy="1304869"/>
          </a:xfrm>
          <a:prstGeom prst="ellipse">
            <a:avLst/>
          </a:prstGeom>
          <a:solidFill>
            <a:srgbClr val="99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55" b="0" i="0" u="none" strike="noStrike" cap="none">
              <a:solidFill>
                <a:schemeClr val="lt1"/>
              </a:solidFill>
              <a:latin typeface="Calibri"/>
              <a:ea typeface="Calibri"/>
              <a:cs typeface="Calibri"/>
              <a:sym typeface="Calibri"/>
            </a:endParaRPr>
          </a:p>
        </p:txBody>
      </p:sp>
      <p:sp>
        <p:nvSpPr>
          <p:cNvPr id="106" name="Google Shape;106;p1"/>
          <p:cNvSpPr/>
          <p:nvPr/>
        </p:nvSpPr>
        <p:spPr>
          <a:xfrm>
            <a:off x="5546935" y="6615204"/>
            <a:ext cx="841075" cy="90330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55" b="0" i="0" u="none" strike="noStrike" cap="none">
              <a:solidFill>
                <a:schemeClr val="lt1"/>
              </a:solidFill>
              <a:latin typeface="Calibri"/>
              <a:ea typeface="Calibri"/>
              <a:cs typeface="Calibri"/>
              <a:sym typeface="Calibri"/>
            </a:endParaRPr>
          </a:p>
        </p:txBody>
      </p:sp>
      <p:sp>
        <p:nvSpPr>
          <p:cNvPr id="107" name="Google Shape;107;p1"/>
          <p:cNvSpPr/>
          <p:nvPr/>
        </p:nvSpPr>
        <p:spPr>
          <a:xfrm>
            <a:off x="1275634" y="10737939"/>
            <a:ext cx="1214980" cy="1304869"/>
          </a:xfrm>
          <a:prstGeom prst="ellipse">
            <a:avLst/>
          </a:prstGeom>
          <a:solidFill>
            <a:srgbClr val="99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55" b="0" i="0" u="none" strike="noStrike" cap="none">
              <a:solidFill>
                <a:schemeClr val="lt1"/>
              </a:solidFill>
              <a:latin typeface="Calibri"/>
              <a:ea typeface="Calibri"/>
              <a:cs typeface="Calibri"/>
              <a:sym typeface="Calibri"/>
            </a:endParaRPr>
          </a:p>
        </p:txBody>
      </p:sp>
      <p:sp>
        <p:nvSpPr>
          <p:cNvPr id="108" name="Google Shape;108;p1"/>
          <p:cNvSpPr/>
          <p:nvPr/>
        </p:nvSpPr>
        <p:spPr>
          <a:xfrm>
            <a:off x="1462588" y="10938723"/>
            <a:ext cx="841075" cy="90330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55" b="0" i="0" u="none" strike="noStrike" cap="none">
              <a:solidFill>
                <a:schemeClr val="lt1"/>
              </a:solidFill>
              <a:latin typeface="Calibri"/>
              <a:ea typeface="Calibri"/>
              <a:cs typeface="Calibri"/>
              <a:sym typeface="Calibri"/>
            </a:endParaRPr>
          </a:p>
        </p:txBody>
      </p:sp>
      <p:sp>
        <p:nvSpPr>
          <p:cNvPr id="109" name="Google Shape;109;p1"/>
          <p:cNvSpPr/>
          <p:nvPr/>
        </p:nvSpPr>
        <p:spPr>
          <a:xfrm>
            <a:off x="6750871" y="12982530"/>
            <a:ext cx="1214980" cy="1304869"/>
          </a:xfrm>
          <a:prstGeom prst="ellipse">
            <a:avLst/>
          </a:prstGeom>
          <a:solidFill>
            <a:srgbClr val="99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55" b="0" i="0" u="none" strike="noStrike" cap="none">
              <a:solidFill>
                <a:schemeClr val="lt1"/>
              </a:solidFill>
              <a:latin typeface="Calibri"/>
              <a:ea typeface="Calibri"/>
              <a:cs typeface="Calibri"/>
              <a:sym typeface="Calibri"/>
            </a:endParaRPr>
          </a:p>
        </p:txBody>
      </p:sp>
      <p:sp>
        <p:nvSpPr>
          <p:cNvPr id="110" name="Google Shape;110;p1"/>
          <p:cNvSpPr/>
          <p:nvPr/>
        </p:nvSpPr>
        <p:spPr>
          <a:xfrm>
            <a:off x="6927733" y="13163555"/>
            <a:ext cx="841075" cy="90330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55" b="0" i="0" u="none" strike="noStrike" cap="none">
              <a:solidFill>
                <a:schemeClr val="lt1"/>
              </a:solidFill>
              <a:latin typeface="Calibri"/>
              <a:ea typeface="Calibri"/>
              <a:cs typeface="Calibri"/>
              <a:sym typeface="Calibri"/>
            </a:endParaRPr>
          </a:p>
        </p:txBody>
      </p:sp>
      <p:sp>
        <p:nvSpPr>
          <p:cNvPr id="111" name="Google Shape;111;p1"/>
          <p:cNvSpPr/>
          <p:nvPr/>
        </p:nvSpPr>
        <p:spPr>
          <a:xfrm>
            <a:off x="1813892" y="2462005"/>
            <a:ext cx="5962178" cy="616215"/>
          </a:xfrm>
          <a:prstGeom prst="rect">
            <a:avLst/>
          </a:prstGeom>
          <a:solidFill>
            <a:schemeClr val="accent1">
              <a:lumMod val="50000"/>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GB" sz="1400" b="0" i="1" u="none" strike="noStrike" cap="none">
                <a:solidFill>
                  <a:schemeClr val="lt1"/>
                </a:solidFill>
                <a:latin typeface="Calibri"/>
                <a:ea typeface="Calibri"/>
                <a:cs typeface="Calibri"/>
                <a:sym typeface="Calibri"/>
              </a:rPr>
              <a:t>	</a:t>
            </a:r>
            <a:endParaRPr sz="1400" i="1">
              <a:solidFill>
                <a:schemeClr val="lt1"/>
              </a:solidFill>
              <a:latin typeface="Calibri"/>
              <a:ea typeface="Calibri"/>
              <a:cs typeface="Calibri"/>
              <a:sym typeface="Calibri"/>
            </a:endParaRPr>
          </a:p>
        </p:txBody>
      </p:sp>
      <p:sp>
        <p:nvSpPr>
          <p:cNvPr id="112" name="Google Shape;112;p1"/>
          <p:cNvSpPr/>
          <p:nvPr/>
        </p:nvSpPr>
        <p:spPr>
          <a:xfrm>
            <a:off x="5316927" y="2046318"/>
            <a:ext cx="1214980" cy="1304869"/>
          </a:xfrm>
          <a:prstGeom prst="ellipse">
            <a:avLst/>
          </a:prstGeom>
          <a:solidFill>
            <a:srgbClr val="990000"/>
          </a:solidFill>
          <a:ln w="12700" cap="flat" cmpd="sng">
            <a:solidFill>
              <a:srgbClr val="7F6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155">
              <a:solidFill>
                <a:schemeClr val="lt1"/>
              </a:solidFill>
              <a:latin typeface="Calibri"/>
              <a:ea typeface="Calibri"/>
              <a:cs typeface="Calibri"/>
              <a:sym typeface="Calibri"/>
            </a:endParaRPr>
          </a:p>
        </p:txBody>
      </p:sp>
      <p:sp>
        <p:nvSpPr>
          <p:cNvPr id="113" name="Google Shape;113;p1"/>
          <p:cNvSpPr/>
          <p:nvPr/>
        </p:nvSpPr>
        <p:spPr>
          <a:xfrm>
            <a:off x="5503879" y="2247101"/>
            <a:ext cx="841075" cy="90330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55">
              <a:solidFill>
                <a:schemeClr val="lt1"/>
              </a:solidFill>
              <a:latin typeface="Calibri"/>
              <a:ea typeface="Calibri"/>
              <a:cs typeface="Calibri"/>
              <a:sym typeface="Calibri"/>
            </a:endParaRPr>
          </a:p>
        </p:txBody>
      </p:sp>
      <p:sp>
        <p:nvSpPr>
          <p:cNvPr id="114" name="Google Shape;114;p1"/>
          <p:cNvSpPr txBox="1"/>
          <p:nvPr/>
        </p:nvSpPr>
        <p:spPr>
          <a:xfrm>
            <a:off x="6938967" y="13244766"/>
            <a:ext cx="841074"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dk1"/>
                </a:solidFill>
                <a:latin typeface="Calibri"/>
                <a:ea typeface="Calibri"/>
                <a:cs typeface="Calibri"/>
                <a:sym typeface="Calibri"/>
              </a:rPr>
              <a:t>YEAR</a:t>
            </a:r>
            <a:endParaRPr/>
          </a:p>
        </p:txBody>
      </p:sp>
      <p:sp>
        <p:nvSpPr>
          <p:cNvPr id="115" name="Google Shape;115;p1"/>
          <p:cNvSpPr txBox="1"/>
          <p:nvPr/>
        </p:nvSpPr>
        <p:spPr>
          <a:xfrm>
            <a:off x="6934996" y="13281928"/>
            <a:ext cx="841074" cy="82718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800" b="1">
                <a:solidFill>
                  <a:schemeClr val="dk1"/>
                </a:solidFill>
                <a:latin typeface="Calibri"/>
                <a:ea typeface="Calibri"/>
                <a:cs typeface="Calibri"/>
                <a:sym typeface="Calibri"/>
              </a:rPr>
              <a:t>8</a:t>
            </a:r>
            <a:endParaRPr/>
          </a:p>
        </p:txBody>
      </p:sp>
      <p:sp>
        <p:nvSpPr>
          <p:cNvPr id="116" name="Google Shape;116;p1"/>
          <p:cNvSpPr txBox="1"/>
          <p:nvPr/>
        </p:nvSpPr>
        <p:spPr>
          <a:xfrm>
            <a:off x="1464311" y="11004817"/>
            <a:ext cx="841074"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dk1"/>
                </a:solidFill>
                <a:latin typeface="Calibri"/>
                <a:ea typeface="Calibri"/>
                <a:cs typeface="Calibri"/>
                <a:sym typeface="Calibri"/>
              </a:rPr>
              <a:t>YEAR</a:t>
            </a:r>
            <a:endParaRPr/>
          </a:p>
        </p:txBody>
      </p:sp>
      <p:sp>
        <p:nvSpPr>
          <p:cNvPr id="117" name="Google Shape;117;p1"/>
          <p:cNvSpPr txBox="1"/>
          <p:nvPr/>
        </p:nvSpPr>
        <p:spPr>
          <a:xfrm>
            <a:off x="1470498" y="11041666"/>
            <a:ext cx="841074" cy="82718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800" b="1">
                <a:solidFill>
                  <a:schemeClr val="dk1"/>
                </a:solidFill>
                <a:latin typeface="Calibri"/>
                <a:ea typeface="Calibri"/>
                <a:cs typeface="Calibri"/>
                <a:sym typeface="Calibri"/>
              </a:rPr>
              <a:t>9</a:t>
            </a:r>
            <a:endParaRPr/>
          </a:p>
        </p:txBody>
      </p:sp>
      <p:sp>
        <p:nvSpPr>
          <p:cNvPr id="118" name="Google Shape;118;p1"/>
          <p:cNvSpPr txBox="1"/>
          <p:nvPr/>
        </p:nvSpPr>
        <p:spPr>
          <a:xfrm>
            <a:off x="5524825" y="6682800"/>
            <a:ext cx="841074"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dk1"/>
                </a:solidFill>
                <a:latin typeface="Calibri"/>
                <a:ea typeface="Calibri"/>
                <a:cs typeface="Calibri"/>
                <a:sym typeface="Calibri"/>
              </a:rPr>
              <a:t>YEAR</a:t>
            </a:r>
            <a:endParaRPr/>
          </a:p>
        </p:txBody>
      </p:sp>
      <p:sp>
        <p:nvSpPr>
          <p:cNvPr id="119" name="Google Shape;119;p1"/>
          <p:cNvSpPr txBox="1"/>
          <p:nvPr/>
        </p:nvSpPr>
        <p:spPr>
          <a:xfrm>
            <a:off x="5503878" y="6691322"/>
            <a:ext cx="841074" cy="82718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800" b="1" dirty="0">
                <a:solidFill>
                  <a:schemeClr val="dk1"/>
                </a:solidFill>
                <a:latin typeface="Calibri"/>
                <a:ea typeface="Calibri"/>
                <a:cs typeface="Calibri"/>
                <a:sym typeface="Calibri"/>
              </a:rPr>
              <a:t>10</a:t>
            </a:r>
            <a:endParaRPr dirty="0"/>
          </a:p>
        </p:txBody>
      </p:sp>
      <p:sp>
        <p:nvSpPr>
          <p:cNvPr id="120" name="Google Shape;120;p1"/>
          <p:cNvSpPr txBox="1"/>
          <p:nvPr/>
        </p:nvSpPr>
        <p:spPr>
          <a:xfrm>
            <a:off x="3333044" y="4484379"/>
            <a:ext cx="841074"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dk1"/>
                </a:solidFill>
                <a:latin typeface="Calibri"/>
                <a:ea typeface="Calibri"/>
                <a:cs typeface="Calibri"/>
                <a:sym typeface="Calibri"/>
              </a:rPr>
              <a:t>YEAR</a:t>
            </a:r>
            <a:endParaRPr/>
          </a:p>
        </p:txBody>
      </p:sp>
      <p:sp>
        <p:nvSpPr>
          <p:cNvPr id="121" name="Google Shape;121;p1"/>
          <p:cNvSpPr txBox="1"/>
          <p:nvPr/>
        </p:nvSpPr>
        <p:spPr>
          <a:xfrm>
            <a:off x="3325332" y="4522543"/>
            <a:ext cx="841074" cy="82718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800" b="1">
                <a:solidFill>
                  <a:schemeClr val="dk1"/>
                </a:solidFill>
                <a:latin typeface="Calibri"/>
                <a:ea typeface="Calibri"/>
                <a:cs typeface="Calibri"/>
                <a:sym typeface="Calibri"/>
              </a:rPr>
              <a:t>11</a:t>
            </a:r>
            <a:endParaRPr/>
          </a:p>
        </p:txBody>
      </p:sp>
      <p:sp>
        <p:nvSpPr>
          <p:cNvPr id="122" name="Google Shape;122;p1"/>
          <p:cNvSpPr txBox="1"/>
          <p:nvPr/>
        </p:nvSpPr>
        <p:spPr>
          <a:xfrm>
            <a:off x="5434717" y="2415201"/>
            <a:ext cx="979397"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dk1"/>
                </a:solidFill>
                <a:latin typeface="Calibri"/>
                <a:ea typeface="Calibri"/>
                <a:cs typeface="Calibri"/>
                <a:sym typeface="Calibri"/>
              </a:rPr>
              <a:t>Final Exam Preparation</a:t>
            </a:r>
            <a:endParaRPr sz="1200" b="1">
              <a:solidFill>
                <a:schemeClr val="dk1"/>
              </a:solidFill>
              <a:latin typeface="Calibri"/>
              <a:ea typeface="Calibri"/>
              <a:cs typeface="Calibri"/>
              <a:sym typeface="Calibri"/>
            </a:endParaRPr>
          </a:p>
        </p:txBody>
      </p:sp>
      <p:sp>
        <p:nvSpPr>
          <p:cNvPr id="123" name="Google Shape;123;p1"/>
          <p:cNvSpPr/>
          <p:nvPr/>
        </p:nvSpPr>
        <p:spPr>
          <a:xfrm>
            <a:off x="5929499" y="15162022"/>
            <a:ext cx="1214980" cy="1304869"/>
          </a:xfrm>
          <a:prstGeom prst="ellipse">
            <a:avLst/>
          </a:prstGeom>
          <a:solidFill>
            <a:srgbClr val="99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55">
              <a:solidFill>
                <a:schemeClr val="lt1"/>
              </a:solidFill>
              <a:latin typeface="Calibri"/>
              <a:ea typeface="Calibri"/>
              <a:cs typeface="Calibri"/>
              <a:sym typeface="Calibri"/>
            </a:endParaRPr>
          </a:p>
        </p:txBody>
      </p:sp>
      <p:sp>
        <p:nvSpPr>
          <p:cNvPr id="124" name="Google Shape;124;p1"/>
          <p:cNvSpPr/>
          <p:nvPr/>
        </p:nvSpPr>
        <p:spPr>
          <a:xfrm>
            <a:off x="6116454" y="15362808"/>
            <a:ext cx="841075" cy="90330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55">
              <a:solidFill>
                <a:schemeClr val="lt1"/>
              </a:solidFill>
              <a:latin typeface="Calibri"/>
              <a:ea typeface="Calibri"/>
              <a:cs typeface="Calibri"/>
              <a:sym typeface="Calibri"/>
            </a:endParaRPr>
          </a:p>
        </p:txBody>
      </p:sp>
      <p:cxnSp>
        <p:nvCxnSpPr>
          <p:cNvPr id="125" name="Google Shape;125;p1"/>
          <p:cNvCxnSpPr/>
          <p:nvPr/>
        </p:nvCxnSpPr>
        <p:spPr>
          <a:xfrm rot="10800000">
            <a:off x="3809889" y="15838281"/>
            <a:ext cx="2480" cy="361796"/>
          </a:xfrm>
          <a:prstGeom prst="straightConnector1">
            <a:avLst/>
          </a:prstGeom>
          <a:noFill/>
          <a:ln w="19050" cap="flat" cmpd="sng">
            <a:solidFill>
              <a:srgbClr val="990000"/>
            </a:solidFill>
            <a:prstDash val="solid"/>
            <a:miter lim="800000"/>
            <a:headEnd type="none" w="sm" len="sm"/>
            <a:tailEnd type="oval" w="med" len="med"/>
          </a:ln>
        </p:spPr>
      </p:cxnSp>
      <p:pic>
        <p:nvPicPr>
          <p:cNvPr id="126" name="Google Shape;126;p1"/>
          <p:cNvPicPr preferRelativeResize="0"/>
          <p:nvPr/>
        </p:nvPicPr>
        <p:blipFill rotWithShape="1">
          <a:blip r:embed="rId3">
            <a:alphaModFix/>
          </a:blip>
          <a:srcRect l="10493" t="24406" r="7552" b="38978"/>
          <a:stretch/>
        </p:blipFill>
        <p:spPr>
          <a:xfrm>
            <a:off x="7080545" y="16164614"/>
            <a:ext cx="2413867" cy="813792"/>
          </a:xfrm>
          <a:prstGeom prst="rect">
            <a:avLst/>
          </a:prstGeom>
          <a:noFill/>
          <a:ln>
            <a:noFill/>
          </a:ln>
        </p:spPr>
      </p:pic>
      <p:cxnSp>
        <p:nvCxnSpPr>
          <p:cNvPr id="127" name="Google Shape;127;p1"/>
          <p:cNvCxnSpPr/>
          <p:nvPr/>
        </p:nvCxnSpPr>
        <p:spPr>
          <a:xfrm>
            <a:off x="924908" y="14728534"/>
            <a:ext cx="262254" cy="7032"/>
          </a:xfrm>
          <a:prstGeom prst="straightConnector1">
            <a:avLst/>
          </a:prstGeom>
          <a:noFill/>
          <a:ln w="19050" cap="flat" cmpd="sng">
            <a:solidFill>
              <a:srgbClr val="990000"/>
            </a:solidFill>
            <a:prstDash val="solid"/>
            <a:miter lim="800000"/>
            <a:headEnd type="none" w="sm" len="sm"/>
            <a:tailEnd type="oval" w="med" len="med"/>
          </a:ln>
        </p:spPr>
      </p:cxnSp>
      <p:cxnSp>
        <p:nvCxnSpPr>
          <p:cNvPr id="128" name="Google Shape;128;p1"/>
          <p:cNvCxnSpPr/>
          <p:nvPr/>
        </p:nvCxnSpPr>
        <p:spPr>
          <a:xfrm flipH="1">
            <a:off x="2704292" y="13244766"/>
            <a:ext cx="205700" cy="379889"/>
          </a:xfrm>
          <a:prstGeom prst="straightConnector1">
            <a:avLst/>
          </a:prstGeom>
          <a:noFill/>
          <a:ln w="19050" cap="flat" cmpd="sng">
            <a:solidFill>
              <a:srgbClr val="990000"/>
            </a:solidFill>
            <a:prstDash val="solid"/>
            <a:miter lim="800000"/>
            <a:headEnd type="none" w="sm" len="sm"/>
            <a:tailEnd type="oval" w="med" len="med"/>
          </a:ln>
        </p:spPr>
      </p:cxnSp>
      <p:cxnSp>
        <p:nvCxnSpPr>
          <p:cNvPr id="131" name="Google Shape;131;p1"/>
          <p:cNvCxnSpPr/>
          <p:nvPr/>
        </p:nvCxnSpPr>
        <p:spPr>
          <a:xfrm flipV="1">
            <a:off x="3960333" y="13825291"/>
            <a:ext cx="30816" cy="240490"/>
          </a:xfrm>
          <a:prstGeom prst="straightConnector1">
            <a:avLst/>
          </a:prstGeom>
          <a:noFill/>
          <a:ln w="19050" cap="flat" cmpd="sng">
            <a:solidFill>
              <a:srgbClr val="990000"/>
            </a:solidFill>
            <a:prstDash val="solid"/>
            <a:miter lim="800000"/>
            <a:headEnd type="none" w="sm" len="sm"/>
            <a:tailEnd type="oval" w="med" len="med"/>
          </a:ln>
        </p:spPr>
      </p:cxnSp>
      <p:cxnSp>
        <p:nvCxnSpPr>
          <p:cNvPr id="133" name="Google Shape;133;p1"/>
          <p:cNvCxnSpPr/>
          <p:nvPr/>
        </p:nvCxnSpPr>
        <p:spPr>
          <a:xfrm>
            <a:off x="7871256" y="12840884"/>
            <a:ext cx="439929" cy="457323"/>
          </a:xfrm>
          <a:prstGeom prst="straightConnector1">
            <a:avLst/>
          </a:prstGeom>
          <a:noFill/>
          <a:ln w="19050" cap="flat" cmpd="sng">
            <a:solidFill>
              <a:srgbClr val="990000"/>
            </a:solidFill>
            <a:prstDash val="solid"/>
            <a:miter lim="800000"/>
            <a:headEnd type="none" w="sm" len="sm"/>
            <a:tailEnd type="oval" w="med" len="med"/>
          </a:ln>
        </p:spPr>
      </p:cxnSp>
      <p:cxnSp>
        <p:nvCxnSpPr>
          <p:cNvPr id="134" name="Google Shape;134;p1"/>
          <p:cNvCxnSpPr/>
          <p:nvPr/>
        </p:nvCxnSpPr>
        <p:spPr>
          <a:xfrm>
            <a:off x="841134" y="10307064"/>
            <a:ext cx="342341" cy="187960"/>
          </a:xfrm>
          <a:prstGeom prst="straightConnector1">
            <a:avLst/>
          </a:prstGeom>
          <a:noFill/>
          <a:ln w="19050" cap="flat" cmpd="sng">
            <a:solidFill>
              <a:srgbClr val="990000"/>
            </a:solidFill>
            <a:prstDash val="solid"/>
            <a:miter lim="800000"/>
            <a:headEnd type="none" w="sm" len="sm"/>
            <a:tailEnd type="oval" w="med" len="med"/>
          </a:ln>
        </p:spPr>
      </p:cxnSp>
      <p:cxnSp>
        <p:nvCxnSpPr>
          <p:cNvPr id="135" name="Google Shape;135;p1"/>
          <p:cNvCxnSpPr/>
          <p:nvPr/>
        </p:nvCxnSpPr>
        <p:spPr>
          <a:xfrm>
            <a:off x="2254087" y="8880253"/>
            <a:ext cx="121092" cy="329447"/>
          </a:xfrm>
          <a:prstGeom prst="straightConnector1">
            <a:avLst/>
          </a:prstGeom>
          <a:noFill/>
          <a:ln w="19050" cap="flat" cmpd="sng">
            <a:solidFill>
              <a:srgbClr val="990000"/>
            </a:solidFill>
            <a:prstDash val="solid"/>
            <a:miter lim="800000"/>
            <a:headEnd type="none" w="sm" len="sm"/>
            <a:tailEnd type="oval" w="med" len="med"/>
          </a:ln>
        </p:spPr>
      </p:cxnSp>
      <p:cxnSp>
        <p:nvCxnSpPr>
          <p:cNvPr id="136" name="Google Shape;136;p1"/>
          <p:cNvCxnSpPr/>
          <p:nvPr/>
        </p:nvCxnSpPr>
        <p:spPr>
          <a:xfrm flipH="1">
            <a:off x="4845636" y="8885079"/>
            <a:ext cx="9013" cy="286470"/>
          </a:xfrm>
          <a:prstGeom prst="straightConnector1">
            <a:avLst/>
          </a:prstGeom>
          <a:noFill/>
          <a:ln w="19050" cap="flat" cmpd="sng">
            <a:solidFill>
              <a:srgbClr val="990000"/>
            </a:solidFill>
            <a:prstDash val="solid"/>
            <a:miter lim="800000"/>
            <a:headEnd type="none" w="sm" len="sm"/>
            <a:tailEnd type="oval" w="med" len="med"/>
          </a:ln>
        </p:spPr>
      </p:cxnSp>
      <p:cxnSp>
        <p:nvCxnSpPr>
          <p:cNvPr id="137" name="Google Shape;137;p1"/>
          <p:cNvCxnSpPr/>
          <p:nvPr/>
        </p:nvCxnSpPr>
        <p:spPr>
          <a:xfrm flipH="1">
            <a:off x="7144230" y="8688811"/>
            <a:ext cx="167630" cy="413482"/>
          </a:xfrm>
          <a:prstGeom prst="straightConnector1">
            <a:avLst/>
          </a:prstGeom>
          <a:noFill/>
          <a:ln w="19050" cap="flat" cmpd="sng">
            <a:solidFill>
              <a:srgbClr val="990000"/>
            </a:solidFill>
            <a:prstDash val="solid"/>
            <a:miter lim="800000"/>
            <a:headEnd type="none" w="sm" len="sm"/>
            <a:tailEnd type="oval" w="med" len="med"/>
          </a:ln>
        </p:spPr>
      </p:cxnSp>
      <p:cxnSp>
        <p:nvCxnSpPr>
          <p:cNvPr id="138" name="Google Shape;138;p1"/>
          <p:cNvCxnSpPr>
            <a:stCxn id="224" idx="2"/>
          </p:cNvCxnSpPr>
          <p:nvPr/>
        </p:nvCxnSpPr>
        <p:spPr>
          <a:xfrm>
            <a:off x="4516289" y="6571638"/>
            <a:ext cx="110327" cy="423845"/>
          </a:xfrm>
          <a:prstGeom prst="straightConnector1">
            <a:avLst/>
          </a:prstGeom>
          <a:noFill/>
          <a:ln w="19050" cap="flat" cmpd="sng">
            <a:solidFill>
              <a:srgbClr val="990000"/>
            </a:solidFill>
            <a:prstDash val="solid"/>
            <a:miter lim="800000"/>
            <a:headEnd type="none" w="sm" len="sm"/>
            <a:tailEnd type="oval" w="med" len="med"/>
          </a:ln>
        </p:spPr>
      </p:cxnSp>
      <p:cxnSp>
        <p:nvCxnSpPr>
          <p:cNvPr id="140" name="Google Shape;140;p1"/>
          <p:cNvCxnSpPr/>
          <p:nvPr/>
        </p:nvCxnSpPr>
        <p:spPr>
          <a:xfrm flipH="1">
            <a:off x="7391606" y="6681989"/>
            <a:ext cx="4565" cy="289636"/>
          </a:xfrm>
          <a:prstGeom prst="straightConnector1">
            <a:avLst/>
          </a:prstGeom>
          <a:noFill/>
          <a:ln w="19050" cap="flat" cmpd="sng">
            <a:solidFill>
              <a:srgbClr val="990000"/>
            </a:solidFill>
            <a:prstDash val="solid"/>
            <a:miter lim="800000"/>
            <a:headEnd type="none" w="sm" len="sm"/>
            <a:tailEnd type="oval" w="med" len="med"/>
          </a:ln>
        </p:spPr>
      </p:cxnSp>
      <p:sp>
        <p:nvSpPr>
          <p:cNvPr id="143" name="Google Shape;143;p1"/>
          <p:cNvSpPr txBox="1"/>
          <p:nvPr/>
        </p:nvSpPr>
        <p:spPr>
          <a:xfrm>
            <a:off x="762705" y="17147386"/>
            <a:ext cx="8234229" cy="523220"/>
          </a:xfrm>
          <a:prstGeom prst="rect">
            <a:avLst/>
          </a:prstGeom>
          <a:noFill/>
          <a:ln>
            <a:noFill/>
          </a:ln>
        </p:spPr>
        <p:txBody>
          <a:bodyPr spcFirstLastPara="1" wrap="square" lIns="91425" tIns="45700" rIns="91425" bIns="45700" anchor="t" anchorCtr="0">
            <a:spAutoFit/>
          </a:bodyPr>
          <a:lstStyle/>
          <a:p>
            <a:pPr lvl="0" algn="ctr"/>
            <a:r>
              <a:rPr lang="en-GB" sz="1400" b="1" dirty="0" smtClean="0">
                <a:solidFill>
                  <a:schemeClr val="bg1"/>
                </a:solidFill>
                <a:latin typeface="Calibri" panose="020F0502020204030204" pitchFamily="34" charset="0"/>
                <a:cs typeface="Calibri" panose="020F0502020204030204" pitchFamily="34" charset="0"/>
                <a:sym typeface="Arial"/>
              </a:rPr>
              <a:t>“</a:t>
            </a:r>
            <a:r>
              <a:rPr lang="en-GB" dirty="0">
                <a:solidFill>
                  <a:schemeClr val="bg1"/>
                </a:solidFill>
                <a:latin typeface="Calibri" panose="020F0502020204030204" pitchFamily="34" charset="0"/>
                <a:cs typeface="Calibri" panose="020F0502020204030204" pitchFamily="34" charset="0"/>
              </a:rPr>
              <a:t>That men do not learn very much from the lessons of history is the most important of all the lessons that history has to teach</a:t>
            </a:r>
            <a:r>
              <a:rPr lang="en-GB" sz="1400" b="1" dirty="0" smtClean="0">
                <a:solidFill>
                  <a:schemeClr val="bg1"/>
                </a:solidFill>
                <a:latin typeface="Calibri" panose="020F0502020204030204" pitchFamily="34" charset="0"/>
                <a:cs typeface="Calibri" panose="020F0502020204030204" pitchFamily="34" charset="0"/>
                <a:sym typeface="Arial"/>
              </a:rPr>
              <a:t>" Aldous Huxley</a:t>
            </a:r>
            <a:endParaRPr dirty="0">
              <a:solidFill>
                <a:schemeClr val="bg1"/>
              </a:solidFill>
              <a:latin typeface="Calibri" panose="020F0502020204030204" pitchFamily="34" charset="0"/>
              <a:cs typeface="Calibri" panose="020F0502020204030204" pitchFamily="34" charset="0"/>
            </a:endParaRPr>
          </a:p>
        </p:txBody>
      </p:sp>
      <p:sp>
        <p:nvSpPr>
          <p:cNvPr id="144" name="Google Shape;144;p1"/>
          <p:cNvSpPr/>
          <p:nvPr/>
        </p:nvSpPr>
        <p:spPr>
          <a:xfrm>
            <a:off x="4403798" y="51007"/>
            <a:ext cx="4950000" cy="5304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GB" sz="3200" dirty="0" smtClean="0">
                <a:solidFill>
                  <a:srgbClr val="7F6000"/>
                </a:solidFill>
                <a:latin typeface="Arial"/>
                <a:ea typeface="Arial"/>
                <a:cs typeface="Arial"/>
                <a:sym typeface="Arial"/>
              </a:rPr>
              <a:t>History </a:t>
            </a:r>
            <a:r>
              <a:rPr lang="en-GB" sz="3200" dirty="0">
                <a:solidFill>
                  <a:srgbClr val="7F6000"/>
                </a:solidFill>
                <a:latin typeface="Arial"/>
                <a:ea typeface="Arial"/>
                <a:cs typeface="Arial"/>
                <a:sym typeface="Arial"/>
              </a:rPr>
              <a:t>Curriculum Map</a:t>
            </a:r>
            <a:endParaRPr dirty="0"/>
          </a:p>
        </p:txBody>
      </p:sp>
      <p:sp>
        <p:nvSpPr>
          <p:cNvPr id="145" name="Google Shape;145;p1"/>
          <p:cNvSpPr txBox="1"/>
          <p:nvPr/>
        </p:nvSpPr>
        <p:spPr>
          <a:xfrm>
            <a:off x="6109325" y="15497256"/>
            <a:ext cx="885367" cy="82718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800" b="1">
                <a:solidFill>
                  <a:schemeClr val="dk1"/>
                </a:solidFill>
                <a:latin typeface="Calibri"/>
                <a:ea typeface="Calibri"/>
                <a:cs typeface="Calibri"/>
                <a:sym typeface="Calibri"/>
              </a:rPr>
              <a:t>7</a:t>
            </a:r>
            <a:endParaRPr/>
          </a:p>
        </p:txBody>
      </p:sp>
      <p:sp>
        <p:nvSpPr>
          <p:cNvPr id="146" name="Google Shape;146;p1"/>
          <p:cNvSpPr txBox="1"/>
          <p:nvPr/>
        </p:nvSpPr>
        <p:spPr>
          <a:xfrm>
            <a:off x="6138555" y="15443134"/>
            <a:ext cx="841074"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b="1">
                <a:solidFill>
                  <a:schemeClr val="dk1"/>
                </a:solidFill>
                <a:latin typeface="Calibri"/>
                <a:ea typeface="Calibri"/>
                <a:cs typeface="Calibri"/>
                <a:sym typeface="Calibri"/>
              </a:rPr>
              <a:t>YEAR</a:t>
            </a:r>
            <a:endParaRPr/>
          </a:p>
        </p:txBody>
      </p:sp>
      <p:pic>
        <p:nvPicPr>
          <p:cNvPr id="147" name="Google Shape;147;p1" descr="Footprints"/>
          <p:cNvPicPr preferRelativeResize="0"/>
          <p:nvPr/>
        </p:nvPicPr>
        <p:blipFill rotWithShape="1">
          <a:blip r:embed="rId4">
            <a:alphaModFix/>
          </a:blip>
          <a:srcRect/>
          <a:stretch/>
        </p:blipFill>
        <p:spPr>
          <a:xfrm rot="-2683266">
            <a:off x="8539218" y="15397480"/>
            <a:ext cx="923779" cy="876488"/>
          </a:xfrm>
          <a:prstGeom prst="rect">
            <a:avLst/>
          </a:prstGeom>
          <a:noFill/>
          <a:ln>
            <a:noFill/>
          </a:ln>
        </p:spPr>
      </p:pic>
      <p:sp>
        <p:nvSpPr>
          <p:cNvPr id="148" name="Google Shape;148;p1"/>
          <p:cNvSpPr txBox="1"/>
          <p:nvPr/>
        </p:nvSpPr>
        <p:spPr>
          <a:xfrm>
            <a:off x="2869950" y="16133422"/>
            <a:ext cx="188592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b="1" dirty="0" smtClean="0">
                <a:solidFill>
                  <a:schemeClr val="dk1"/>
                </a:solidFill>
                <a:latin typeface="Calibri"/>
                <a:ea typeface="Calibri"/>
                <a:cs typeface="Calibri"/>
                <a:sym typeface="Calibri"/>
              </a:rPr>
              <a:t>Key skills and Roman Britain</a:t>
            </a:r>
            <a:endParaRPr sz="1000" b="1" dirty="0">
              <a:solidFill>
                <a:schemeClr val="dk1"/>
              </a:solidFill>
              <a:latin typeface="Calibri"/>
              <a:ea typeface="Calibri"/>
              <a:cs typeface="Calibri"/>
              <a:sym typeface="Calibri"/>
            </a:endParaRPr>
          </a:p>
        </p:txBody>
      </p:sp>
      <p:sp>
        <p:nvSpPr>
          <p:cNvPr id="149" name="Google Shape;149;p1"/>
          <p:cNvSpPr txBox="1"/>
          <p:nvPr/>
        </p:nvSpPr>
        <p:spPr>
          <a:xfrm>
            <a:off x="1991805" y="11921182"/>
            <a:ext cx="2380253"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b="1" dirty="0" smtClean="0">
                <a:solidFill>
                  <a:schemeClr val="dk1"/>
                </a:solidFill>
                <a:latin typeface="Calibri"/>
                <a:ea typeface="Calibri"/>
                <a:cs typeface="Calibri"/>
                <a:sym typeface="Calibri"/>
              </a:rPr>
              <a:t>Everyday lives</a:t>
            </a:r>
            <a:endParaRPr sz="1000" b="1" dirty="0">
              <a:solidFill>
                <a:schemeClr val="dk1"/>
              </a:solidFill>
              <a:latin typeface="Calibri"/>
              <a:ea typeface="Calibri"/>
              <a:cs typeface="Calibri"/>
              <a:sym typeface="Calibri"/>
            </a:endParaRPr>
          </a:p>
        </p:txBody>
      </p:sp>
      <p:sp>
        <p:nvSpPr>
          <p:cNvPr id="150" name="Google Shape;150;p1"/>
          <p:cNvSpPr txBox="1"/>
          <p:nvPr/>
        </p:nvSpPr>
        <p:spPr>
          <a:xfrm>
            <a:off x="2772581" y="14085208"/>
            <a:ext cx="2244777"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b="1" dirty="0" smtClean="0">
                <a:solidFill>
                  <a:schemeClr val="dk1"/>
                </a:solidFill>
                <a:latin typeface="Calibri"/>
                <a:ea typeface="Calibri"/>
                <a:cs typeface="Calibri"/>
                <a:sym typeface="Calibri"/>
              </a:rPr>
              <a:t>Medieval Monarchs</a:t>
            </a:r>
            <a:endParaRPr sz="1000" b="1" dirty="0">
              <a:solidFill>
                <a:schemeClr val="dk1"/>
              </a:solidFill>
              <a:latin typeface="Calibri"/>
              <a:ea typeface="Calibri"/>
              <a:cs typeface="Calibri"/>
              <a:sym typeface="Calibri"/>
            </a:endParaRPr>
          </a:p>
        </p:txBody>
      </p:sp>
      <p:sp>
        <p:nvSpPr>
          <p:cNvPr id="151" name="Google Shape;151;p1"/>
          <p:cNvSpPr txBox="1"/>
          <p:nvPr/>
        </p:nvSpPr>
        <p:spPr>
          <a:xfrm>
            <a:off x="-35853" y="13894478"/>
            <a:ext cx="1407515" cy="24618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b="1" dirty="0" smtClean="0">
                <a:solidFill>
                  <a:schemeClr val="dk1"/>
                </a:solidFill>
                <a:latin typeface="Calibri"/>
                <a:ea typeface="Calibri"/>
                <a:cs typeface="Calibri"/>
                <a:sym typeface="Calibri"/>
              </a:rPr>
              <a:t>Medieval Monarchs</a:t>
            </a:r>
            <a:endParaRPr sz="1000" b="1" dirty="0">
              <a:solidFill>
                <a:schemeClr val="dk1"/>
              </a:solidFill>
              <a:latin typeface="Calibri"/>
              <a:ea typeface="Calibri"/>
              <a:cs typeface="Calibri"/>
              <a:sym typeface="Calibri"/>
            </a:endParaRPr>
          </a:p>
        </p:txBody>
      </p:sp>
      <p:sp>
        <p:nvSpPr>
          <p:cNvPr id="152" name="Google Shape;152;p1"/>
          <p:cNvSpPr txBox="1"/>
          <p:nvPr/>
        </p:nvSpPr>
        <p:spPr>
          <a:xfrm>
            <a:off x="7176649" y="9762091"/>
            <a:ext cx="2004416"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b="1" dirty="0" smtClean="0">
                <a:solidFill>
                  <a:schemeClr val="dk1"/>
                </a:solidFill>
                <a:latin typeface="Calibri"/>
                <a:ea typeface="Calibri"/>
                <a:cs typeface="Calibri"/>
                <a:sym typeface="Calibri"/>
              </a:rPr>
              <a:t>Enslaved people</a:t>
            </a:r>
            <a:endParaRPr sz="1000" b="1" dirty="0">
              <a:solidFill>
                <a:schemeClr val="dk1"/>
              </a:solidFill>
              <a:latin typeface="Calibri"/>
              <a:ea typeface="Calibri"/>
              <a:cs typeface="Calibri"/>
              <a:sym typeface="Calibri"/>
            </a:endParaRPr>
          </a:p>
        </p:txBody>
      </p:sp>
      <p:sp>
        <p:nvSpPr>
          <p:cNvPr id="153" name="Google Shape;153;p1"/>
          <p:cNvSpPr txBox="1"/>
          <p:nvPr/>
        </p:nvSpPr>
        <p:spPr>
          <a:xfrm>
            <a:off x="1218008" y="7677632"/>
            <a:ext cx="2072158" cy="246221"/>
          </a:xfrm>
          <a:prstGeom prst="rect">
            <a:avLst/>
          </a:prstGeom>
          <a:noFill/>
          <a:ln>
            <a:noFill/>
          </a:ln>
        </p:spPr>
        <p:txBody>
          <a:bodyPr spcFirstLastPara="1" wrap="square" lIns="91425" tIns="45700" rIns="91425" bIns="45700" anchor="t" anchorCtr="0">
            <a:spAutoFit/>
          </a:bodyPr>
          <a:lstStyle/>
          <a:p>
            <a:pPr lvl="0" algn="ctr"/>
            <a:r>
              <a:rPr lang="en-GB" sz="1000" b="1" dirty="0" smtClean="0">
                <a:solidFill>
                  <a:schemeClr val="dk1"/>
                </a:solidFill>
                <a:latin typeface="Calibri"/>
                <a:ea typeface="Calibri"/>
                <a:cs typeface="Calibri"/>
                <a:sym typeface="Calibri"/>
              </a:rPr>
              <a:t>Medieval Medicine </a:t>
            </a:r>
            <a:endParaRPr sz="1000" b="1" dirty="0">
              <a:solidFill>
                <a:schemeClr val="dk1"/>
              </a:solidFill>
              <a:latin typeface="Calibri"/>
              <a:ea typeface="Calibri"/>
              <a:cs typeface="Calibri"/>
              <a:sym typeface="Calibri"/>
            </a:endParaRPr>
          </a:p>
        </p:txBody>
      </p:sp>
      <p:sp>
        <p:nvSpPr>
          <p:cNvPr id="154" name="Google Shape;154;p1"/>
          <p:cNvSpPr txBox="1"/>
          <p:nvPr/>
        </p:nvSpPr>
        <p:spPr>
          <a:xfrm>
            <a:off x="3627171" y="7701598"/>
            <a:ext cx="2655405" cy="24618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b="1" dirty="0" smtClean="0">
                <a:solidFill>
                  <a:schemeClr val="dk1"/>
                </a:solidFill>
                <a:latin typeface="Calibri"/>
                <a:ea typeface="Calibri"/>
                <a:cs typeface="Calibri"/>
                <a:sym typeface="Calibri"/>
              </a:rPr>
              <a:t>Renaissance and Early Modern Medicine</a:t>
            </a:r>
            <a:endParaRPr sz="1000" b="1" dirty="0">
              <a:solidFill>
                <a:schemeClr val="dk1"/>
              </a:solidFill>
              <a:latin typeface="Calibri"/>
              <a:ea typeface="Calibri"/>
              <a:cs typeface="Calibri"/>
              <a:sym typeface="Calibri"/>
            </a:endParaRPr>
          </a:p>
        </p:txBody>
      </p:sp>
      <p:sp>
        <p:nvSpPr>
          <p:cNvPr id="155" name="Google Shape;155;p1"/>
          <p:cNvSpPr txBox="1"/>
          <p:nvPr/>
        </p:nvSpPr>
        <p:spPr>
          <a:xfrm>
            <a:off x="6621927" y="7543644"/>
            <a:ext cx="1572376" cy="24618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b="1" dirty="0" smtClean="0">
                <a:solidFill>
                  <a:schemeClr val="dk1"/>
                </a:solidFill>
                <a:latin typeface="Calibri"/>
                <a:ea typeface="Calibri"/>
                <a:cs typeface="Calibri"/>
                <a:sym typeface="Calibri"/>
              </a:rPr>
              <a:t>Modern Medicine</a:t>
            </a:r>
            <a:endParaRPr sz="1000" b="1" dirty="0">
              <a:solidFill>
                <a:schemeClr val="dk1"/>
              </a:solidFill>
              <a:latin typeface="Calibri"/>
              <a:ea typeface="Calibri"/>
              <a:cs typeface="Calibri"/>
              <a:sym typeface="Calibri"/>
            </a:endParaRPr>
          </a:p>
        </p:txBody>
      </p:sp>
      <p:sp>
        <p:nvSpPr>
          <p:cNvPr id="156" name="Google Shape;156;p1"/>
          <p:cNvSpPr txBox="1"/>
          <p:nvPr/>
        </p:nvSpPr>
        <p:spPr>
          <a:xfrm>
            <a:off x="6309466" y="5443638"/>
            <a:ext cx="22002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b="1" dirty="0" smtClean="0">
                <a:solidFill>
                  <a:schemeClr val="dk1"/>
                </a:solidFill>
                <a:latin typeface="Calibri"/>
                <a:ea typeface="Calibri"/>
                <a:cs typeface="Calibri"/>
                <a:sym typeface="Calibri"/>
              </a:rPr>
              <a:t>Medicine in the Trenches of WW1</a:t>
            </a:r>
            <a:endParaRPr sz="1000" b="1" dirty="0">
              <a:solidFill>
                <a:schemeClr val="dk1"/>
              </a:solidFill>
              <a:latin typeface="Calibri"/>
              <a:ea typeface="Calibri"/>
              <a:cs typeface="Calibri"/>
              <a:sym typeface="Calibri"/>
            </a:endParaRPr>
          </a:p>
        </p:txBody>
      </p:sp>
      <p:sp>
        <p:nvSpPr>
          <p:cNvPr id="157" name="Google Shape;157;p1"/>
          <p:cNvSpPr txBox="1"/>
          <p:nvPr/>
        </p:nvSpPr>
        <p:spPr>
          <a:xfrm>
            <a:off x="-28488" y="9277468"/>
            <a:ext cx="1102437" cy="4000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b="1" dirty="0" smtClean="0">
                <a:solidFill>
                  <a:schemeClr val="dk1"/>
                </a:solidFill>
                <a:latin typeface="Calibri"/>
                <a:ea typeface="Calibri"/>
                <a:cs typeface="Calibri"/>
                <a:sym typeface="Calibri"/>
              </a:rPr>
              <a:t>Ancient world medicine</a:t>
            </a:r>
            <a:endParaRPr sz="1000" b="1" dirty="0">
              <a:solidFill>
                <a:schemeClr val="dk1"/>
              </a:solidFill>
              <a:latin typeface="Calibri"/>
              <a:ea typeface="Calibri"/>
              <a:cs typeface="Calibri"/>
              <a:sym typeface="Calibri"/>
            </a:endParaRPr>
          </a:p>
        </p:txBody>
      </p:sp>
      <p:sp>
        <p:nvSpPr>
          <p:cNvPr id="159" name="Google Shape;159;p1"/>
          <p:cNvSpPr/>
          <p:nvPr/>
        </p:nvSpPr>
        <p:spPr>
          <a:xfrm>
            <a:off x="195992" y="134613"/>
            <a:ext cx="4706436" cy="1869702"/>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GB" sz="1100" dirty="0" smtClean="0">
                <a:solidFill>
                  <a:srgbClr val="C00000"/>
                </a:solidFill>
                <a:latin typeface="Calibri"/>
                <a:ea typeface="Calibri"/>
                <a:cs typeface="Calibri"/>
                <a:sym typeface="Calibri"/>
              </a:rPr>
              <a:t>In history we aim to enthuse pupils with an interest in the academic discipline of history. We aim to enable pupils to develop the key skills of the discipline to be able to write like confident historians.</a:t>
            </a:r>
            <a:r>
              <a:rPr lang="en-GB" sz="1100" dirty="0">
                <a:solidFill>
                  <a:srgbClr val="C00000"/>
                </a:solidFill>
                <a:latin typeface="Calibri"/>
                <a:ea typeface="Calibri"/>
                <a:cs typeface="Calibri"/>
                <a:sym typeface="Calibri"/>
              </a:rPr>
              <a:t> </a:t>
            </a:r>
            <a:r>
              <a:rPr lang="en-GB" sz="1100" dirty="0" smtClean="0">
                <a:solidFill>
                  <a:srgbClr val="C00000"/>
                </a:solidFill>
                <a:latin typeface="Calibri"/>
                <a:ea typeface="Calibri"/>
                <a:cs typeface="Calibri"/>
                <a:sym typeface="Calibri"/>
              </a:rPr>
              <a:t>Our </a:t>
            </a:r>
            <a:r>
              <a:rPr lang="en-GB" sz="1100" dirty="0">
                <a:solidFill>
                  <a:srgbClr val="C00000"/>
                </a:solidFill>
                <a:latin typeface="Calibri"/>
                <a:ea typeface="Calibri"/>
                <a:cs typeface="Calibri"/>
                <a:sym typeface="Calibri"/>
              </a:rPr>
              <a:t>curriculum allows </a:t>
            </a:r>
            <a:r>
              <a:rPr lang="en-GB" sz="1100" b="1" dirty="0">
                <a:solidFill>
                  <a:srgbClr val="C00000"/>
                </a:solidFill>
                <a:latin typeface="Calibri"/>
                <a:ea typeface="Calibri"/>
                <a:cs typeface="Calibri"/>
                <a:sym typeface="Calibri"/>
              </a:rPr>
              <a:t>all</a:t>
            </a:r>
            <a:r>
              <a:rPr lang="en-GB" sz="1100" dirty="0">
                <a:solidFill>
                  <a:srgbClr val="C00000"/>
                </a:solidFill>
                <a:latin typeface="Calibri"/>
                <a:ea typeface="Calibri"/>
                <a:cs typeface="Calibri"/>
                <a:sym typeface="Calibri"/>
              </a:rPr>
              <a:t> pupils to reach their potential both academically and </a:t>
            </a:r>
            <a:r>
              <a:rPr lang="en-GB" sz="1100" dirty="0" smtClean="0">
                <a:solidFill>
                  <a:srgbClr val="C00000"/>
                </a:solidFill>
                <a:latin typeface="Calibri"/>
                <a:ea typeface="Calibri"/>
                <a:cs typeface="Calibri"/>
                <a:sym typeface="Calibri"/>
              </a:rPr>
              <a:t>socially. We aim to inspire interest, and encourage pupils to reflect on the lessons the modern world can take from a study of the past. We aim for pupils to develop a sense of context whereby they can make better sense of the conflict and tension in the modern world</a:t>
            </a:r>
            <a:endParaRPr sz="1100" dirty="0">
              <a:solidFill>
                <a:srgbClr val="C00000"/>
              </a:solidFill>
              <a:latin typeface="Calibri"/>
              <a:ea typeface="Calibri"/>
              <a:cs typeface="Calibri"/>
              <a:sym typeface="Calibri"/>
            </a:endParaRPr>
          </a:p>
        </p:txBody>
      </p:sp>
      <p:sp>
        <p:nvSpPr>
          <p:cNvPr id="160" name="Google Shape;160;p1"/>
          <p:cNvSpPr txBox="1"/>
          <p:nvPr/>
        </p:nvSpPr>
        <p:spPr>
          <a:xfrm>
            <a:off x="1863080" y="16270520"/>
            <a:ext cx="4135794" cy="4616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800" i="1" dirty="0">
                <a:solidFill>
                  <a:srgbClr val="595959"/>
                </a:solidFill>
                <a:latin typeface="Calibri"/>
                <a:ea typeface="Calibri"/>
                <a:cs typeface="Calibri"/>
                <a:sym typeface="Calibri"/>
              </a:rPr>
              <a:t>Pupils begin their journey </a:t>
            </a:r>
            <a:r>
              <a:rPr lang="en-GB" sz="800" i="1" dirty="0" smtClean="0">
                <a:solidFill>
                  <a:srgbClr val="595959"/>
                </a:solidFill>
                <a:latin typeface="Calibri"/>
                <a:ea typeface="Calibri"/>
                <a:cs typeface="Calibri"/>
                <a:sym typeface="Calibri"/>
              </a:rPr>
              <a:t>by developing their knowledge of skills vital to the historian. This allows pupils to start to think and write like historians straight away. Pupils move on from this to study the Roman invasion of Britain and resistance to this invasion</a:t>
            </a:r>
            <a:endParaRPr sz="800" i="1" dirty="0">
              <a:solidFill>
                <a:srgbClr val="595959"/>
              </a:solidFill>
              <a:latin typeface="Calibri"/>
              <a:ea typeface="Calibri"/>
              <a:cs typeface="Calibri"/>
              <a:sym typeface="Calibri"/>
            </a:endParaRPr>
          </a:p>
        </p:txBody>
      </p:sp>
      <p:sp>
        <p:nvSpPr>
          <p:cNvPr id="161" name="Google Shape;161;p1"/>
          <p:cNvSpPr txBox="1"/>
          <p:nvPr/>
        </p:nvSpPr>
        <p:spPr>
          <a:xfrm>
            <a:off x="834358" y="7896639"/>
            <a:ext cx="2266388" cy="954067"/>
          </a:xfrm>
          <a:prstGeom prst="rect">
            <a:avLst/>
          </a:prstGeom>
          <a:noFill/>
          <a:ln>
            <a:noFill/>
          </a:ln>
        </p:spPr>
        <p:txBody>
          <a:bodyPr spcFirstLastPara="1" wrap="square" lIns="91425" tIns="45700" rIns="91425" bIns="45700" anchor="t" anchorCtr="0">
            <a:spAutoFit/>
          </a:bodyPr>
          <a:lstStyle/>
          <a:p>
            <a:pPr lvl="0" algn="ctr"/>
            <a:r>
              <a:rPr lang="en-GB" sz="800" i="1" dirty="0" smtClean="0">
                <a:solidFill>
                  <a:srgbClr val="595959"/>
                </a:solidFill>
                <a:latin typeface="Calibri"/>
                <a:ea typeface="Calibri"/>
                <a:cs typeface="Calibri"/>
                <a:sym typeface="Calibri"/>
              </a:rPr>
              <a:t>Here pupils in Y9 start to study the power of the medieval church over medical ideas and progress. They study the struggles made by those in the medieval world trying to deal with disease. They will consider the many supernatural and illogical responses to disease and consider why there was a lack of progress</a:t>
            </a:r>
            <a:endParaRPr sz="800" i="1" dirty="0">
              <a:solidFill>
                <a:srgbClr val="595959"/>
              </a:solidFill>
              <a:latin typeface="Calibri"/>
              <a:ea typeface="Calibri"/>
              <a:cs typeface="Calibri"/>
              <a:sym typeface="Calibri"/>
            </a:endParaRPr>
          </a:p>
        </p:txBody>
      </p:sp>
      <p:sp>
        <p:nvSpPr>
          <p:cNvPr id="162" name="Google Shape;162;p1"/>
          <p:cNvSpPr txBox="1"/>
          <p:nvPr/>
        </p:nvSpPr>
        <p:spPr>
          <a:xfrm>
            <a:off x="3771842" y="7959003"/>
            <a:ext cx="2395014" cy="830956"/>
          </a:xfrm>
          <a:prstGeom prst="rect">
            <a:avLst/>
          </a:prstGeom>
          <a:noFill/>
          <a:ln>
            <a:noFill/>
          </a:ln>
        </p:spPr>
        <p:txBody>
          <a:bodyPr spcFirstLastPara="1" wrap="square" lIns="91425" tIns="45700" rIns="91425" bIns="45700" anchor="t" anchorCtr="0">
            <a:spAutoFit/>
          </a:bodyPr>
          <a:lstStyle/>
          <a:p>
            <a:pPr lvl="0" algn="ctr"/>
            <a:r>
              <a:rPr lang="en-GB" sz="800" i="1" dirty="0" smtClean="0">
                <a:solidFill>
                  <a:srgbClr val="595959"/>
                </a:solidFill>
                <a:latin typeface="Calibri"/>
                <a:ea typeface="Calibri"/>
                <a:cs typeface="Calibri"/>
                <a:sym typeface="Calibri"/>
              </a:rPr>
              <a:t>In this topic pupils will start to consider how medicine started to develop. They will focus on a range of individuals and inventions that propelled medicine forward. They will consider the importance of Germ Theory and study how this theory transformed medicine</a:t>
            </a:r>
            <a:endParaRPr sz="800" i="1" dirty="0">
              <a:solidFill>
                <a:srgbClr val="595959"/>
              </a:solidFill>
              <a:latin typeface="Calibri"/>
              <a:ea typeface="Calibri"/>
              <a:cs typeface="Calibri"/>
              <a:sym typeface="Calibri"/>
            </a:endParaRPr>
          </a:p>
        </p:txBody>
      </p:sp>
      <p:sp>
        <p:nvSpPr>
          <p:cNvPr id="163" name="Google Shape;163;p1"/>
          <p:cNvSpPr txBox="1"/>
          <p:nvPr/>
        </p:nvSpPr>
        <p:spPr>
          <a:xfrm>
            <a:off x="6656478" y="7779222"/>
            <a:ext cx="1592589"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800" i="1" dirty="0" smtClean="0">
                <a:solidFill>
                  <a:srgbClr val="595959"/>
                </a:solidFill>
                <a:latin typeface="Calibri"/>
                <a:ea typeface="Calibri"/>
                <a:cs typeface="Calibri"/>
                <a:sym typeface="Calibri"/>
              </a:rPr>
              <a:t>Pupils continue their study of medical development and focus on the major developments of the 20</a:t>
            </a:r>
            <a:r>
              <a:rPr lang="en-GB" sz="800" i="1" baseline="30000" dirty="0" smtClean="0">
                <a:solidFill>
                  <a:srgbClr val="595959"/>
                </a:solidFill>
                <a:latin typeface="Calibri"/>
                <a:ea typeface="Calibri"/>
                <a:cs typeface="Calibri"/>
                <a:sym typeface="Calibri"/>
              </a:rPr>
              <a:t>th</a:t>
            </a:r>
            <a:r>
              <a:rPr lang="en-GB" sz="800" i="1" dirty="0" smtClean="0">
                <a:solidFill>
                  <a:srgbClr val="595959"/>
                </a:solidFill>
                <a:latin typeface="Calibri"/>
                <a:ea typeface="Calibri"/>
                <a:cs typeface="Calibri"/>
                <a:sym typeface="Calibri"/>
              </a:rPr>
              <a:t> century including the discovery of magic bullets and Penicillin, and the birth of the NHS</a:t>
            </a:r>
            <a:endParaRPr sz="800" i="1" dirty="0">
              <a:solidFill>
                <a:srgbClr val="595959"/>
              </a:solidFill>
              <a:latin typeface="Calibri"/>
              <a:ea typeface="Calibri"/>
              <a:cs typeface="Calibri"/>
              <a:sym typeface="Calibri"/>
            </a:endParaRPr>
          </a:p>
        </p:txBody>
      </p:sp>
      <p:pic>
        <p:nvPicPr>
          <p:cNvPr id="164" name="Google Shape;164;p1"/>
          <p:cNvPicPr preferRelativeResize="0"/>
          <p:nvPr/>
        </p:nvPicPr>
        <p:blipFill rotWithShape="1">
          <a:blip r:embed="rId5">
            <a:alphaModFix/>
          </a:blip>
          <a:srcRect r="5163" b="21573"/>
          <a:stretch/>
        </p:blipFill>
        <p:spPr>
          <a:xfrm>
            <a:off x="245195" y="2151194"/>
            <a:ext cx="1279682" cy="1287772"/>
          </a:xfrm>
          <a:prstGeom prst="rect">
            <a:avLst/>
          </a:prstGeom>
          <a:noFill/>
          <a:ln>
            <a:noFill/>
          </a:ln>
        </p:spPr>
      </p:pic>
      <p:sp>
        <p:nvSpPr>
          <p:cNvPr id="165" name="Google Shape;165;p1"/>
          <p:cNvSpPr/>
          <p:nvPr/>
        </p:nvSpPr>
        <p:spPr>
          <a:xfrm rot="-5400000">
            <a:off x="1021637" y="2415646"/>
            <a:ext cx="938427" cy="735967"/>
          </a:xfrm>
          <a:prstGeom prst="triangle">
            <a:avLst>
              <a:gd name="adj" fmla="val 50000"/>
            </a:avLst>
          </a:prstGeom>
          <a:solidFill>
            <a:schemeClr val="accent1">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155">
              <a:solidFill>
                <a:schemeClr val="lt1"/>
              </a:solidFill>
              <a:latin typeface="Calibri"/>
              <a:ea typeface="Calibri"/>
              <a:cs typeface="Calibri"/>
              <a:sym typeface="Calibri"/>
            </a:endParaRPr>
          </a:p>
        </p:txBody>
      </p:sp>
      <p:sp>
        <p:nvSpPr>
          <p:cNvPr id="166" name="Google Shape;166;p1"/>
          <p:cNvSpPr txBox="1"/>
          <p:nvPr/>
        </p:nvSpPr>
        <p:spPr>
          <a:xfrm>
            <a:off x="3115939" y="15553506"/>
            <a:ext cx="139286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dirty="0" smtClean="0">
                <a:solidFill>
                  <a:schemeClr val="lt1"/>
                </a:solidFill>
                <a:latin typeface="Calibri"/>
                <a:ea typeface="Calibri"/>
                <a:cs typeface="Calibri"/>
                <a:sym typeface="Calibri"/>
              </a:rPr>
              <a:t>Topic </a:t>
            </a:r>
            <a:r>
              <a:rPr lang="en-GB" sz="1000" dirty="0">
                <a:solidFill>
                  <a:schemeClr val="lt1"/>
                </a:solidFill>
                <a:latin typeface="Calibri"/>
                <a:ea typeface="Calibri"/>
                <a:cs typeface="Calibri"/>
                <a:sym typeface="Calibri"/>
              </a:rPr>
              <a:t>1</a:t>
            </a:r>
            <a:endParaRPr sz="1000" dirty="0">
              <a:solidFill>
                <a:schemeClr val="lt1"/>
              </a:solidFill>
              <a:latin typeface="Calibri"/>
              <a:ea typeface="Calibri"/>
              <a:cs typeface="Calibri"/>
              <a:sym typeface="Calibri"/>
            </a:endParaRPr>
          </a:p>
        </p:txBody>
      </p:sp>
      <p:sp>
        <p:nvSpPr>
          <p:cNvPr id="167" name="Google Shape;167;p1"/>
          <p:cNvSpPr txBox="1"/>
          <p:nvPr/>
        </p:nvSpPr>
        <p:spPr>
          <a:xfrm>
            <a:off x="1188272" y="14601666"/>
            <a:ext cx="139286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dirty="0" smtClean="0">
                <a:solidFill>
                  <a:schemeClr val="lt1"/>
                </a:solidFill>
                <a:latin typeface="Calibri"/>
                <a:ea typeface="Calibri"/>
                <a:cs typeface="Calibri"/>
                <a:sym typeface="Calibri"/>
              </a:rPr>
              <a:t>Topic </a:t>
            </a:r>
            <a:r>
              <a:rPr lang="en-GB" sz="1000" dirty="0">
                <a:solidFill>
                  <a:schemeClr val="lt1"/>
                </a:solidFill>
                <a:latin typeface="Calibri"/>
                <a:ea typeface="Calibri"/>
                <a:cs typeface="Calibri"/>
                <a:sym typeface="Calibri"/>
              </a:rPr>
              <a:t>2</a:t>
            </a:r>
            <a:endParaRPr sz="1000" dirty="0">
              <a:solidFill>
                <a:schemeClr val="lt1"/>
              </a:solidFill>
              <a:latin typeface="Calibri"/>
              <a:ea typeface="Calibri"/>
              <a:cs typeface="Calibri"/>
              <a:sym typeface="Calibri"/>
            </a:endParaRPr>
          </a:p>
        </p:txBody>
      </p:sp>
      <p:sp>
        <p:nvSpPr>
          <p:cNvPr id="130" name="Google Shape;130;p1"/>
          <p:cNvSpPr txBox="1"/>
          <p:nvPr/>
        </p:nvSpPr>
        <p:spPr>
          <a:xfrm>
            <a:off x="2017105" y="13685597"/>
            <a:ext cx="139286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dirty="0" smtClean="0">
                <a:solidFill>
                  <a:schemeClr val="lt1"/>
                </a:solidFill>
                <a:latin typeface="Calibri"/>
                <a:ea typeface="Calibri"/>
                <a:cs typeface="Calibri"/>
                <a:sym typeface="Calibri"/>
              </a:rPr>
              <a:t>Topic </a:t>
            </a:r>
            <a:r>
              <a:rPr lang="en-GB" sz="1000" dirty="0">
                <a:solidFill>
                  <a:schemeClr val="lt1"/>
                </a:solidFill>
                <a:latin typeface="Calibri"/>
                <a:ea typeface="Calibri"/>
                <a:cs typeface="Calibri"/>
                <a:sym typeface="Calibri"/>
              </a:rPr>
              <a:t>3</a:t>
            </a:r>
            <a:endParaRPr sz="1000" dirty="0">
              <a:solidFill>
                <a:schemeClr val="lt1"/>
              </a:solidFill>
              <a:latin typeface="Calibri"/>
              <a:ea typeface="Calibri"/>
              <a:cs typeface="Calibri"/>
              <a:sym typeface="Calibri"/>
            </a:endParaRPr>
          </a:p>
        </p:txBody>
      </p:sp>
      <p:sp>
        <p:nvSpPr>
          <p:cNvPr id="132" name="Google Shape;132;p1"/>
          <p:cNvSpPr txBox="1"/>
          <p:nvPr/>
        </p:nvSpPr>
        <p:spPr>
          <a:xfrm>
            <a:off x="3335831" y="13509684"/>
            <a:ext cx="139286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dirty="0" smtClean="0">
                <a:solidFill>
                  <a:schemeClr val="lt1"/>
                </a:solidFill>
                <a:latin typeface="Calibri"/>
                <a:ea typeface="Calibri"/>
                <a:cs typeface="Calibri"/>
                <a:sym typeface="Calibri"/>
              </a:rPr>
              <a:t>Topic </a:t>
            </a:r>
            <a:r>
              <a:rPr lang="en-GB" sz="1000" dirty="0">
                <a:solidFill>
                  <a:schemeClr val="lt1"/>
                </a:solidFill>
                <a:latin typeface="Calibri"/>
                <a:ea typeface="Calibri"/>
                <a:cs typeface="Calibri"/>
                <a:sym typeface="Calibri"/>
              </a:rPr>
              <a:t>4</a:t>
            </a:r>
            <a:endParaRPr sz="1000" dirty="0">
              <a:solidFill>
                <a:schemeClr val="lt1"/>
              </a:solidFill>
              <a:latin typeface="Calibri"/>
              <a:ea typeface="Calibri"/>
              <a:cs typeface="Calibri"/>
              <a:sym typeface="Calibri"/>
            </a:endParaRPr>
          </a:p>
        </p:txBody>
      </p:sp>
      <p:sp>
        <p:nvSpPr>
          <p:cNvPr id="168" name="Google Shape;168;p1"/>
          <p:cNvSpPr txBox="1"/>
          <p:nvPr/>
        </p:nvSpPr>
        <p:spPr>
          <a:xfrm>
            <a:off x="8011475" y="13356466"/>
            <a:ext cx="139286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dirty="0" smtClean="0">
                <a:solidFill>
                  <a:schemeClr val="lt1"/>
                </a:solidFill>
                <a:latin typeface="Calibri"/>
                <a:ea typeface="Calibri"/>
                <a:cs typeface="Calibri"/>
                <a:sym typeface="Calibri"/>
              </a:rPr>
              <a:t>Topic </a:t>
            </a:r>
            <a:r>
              <a:rPr lang="en-GB" sz="1000" dirty="0">
                <a:solidFill>
                  <a:schemeClr val="lt1"/>
                </a:solidFill>
                <a:latin typeface="Calibri"/>
                <a:ea typeface="Calibri"/>
                <a:cs typeface="Calibri"/>
                <a:sym typeface="Calibri"/>
              </a:rPr>
              <a:t>1</a:t>
            </a:r>
            <a:endParaRPr sz="1000" dirty="0">
              <a:solidFill>
                <a:schemeClr val="lt1"/>
              </a:solidFill>
              <a:latin typeface="Calibri"/>
              <a:ea typeface="Calibri"/>
              <a:cs typeface="Calibri"/>
              <a:sym typeface="Calibri"/>
            </a:endParaRPr>
          </a:p>
        </p:txBody>
      </p:sp>
      <p:sp>
        <p:nvSpPr>
          <p:cNvPr id="169" name="Google Shape;169;p1"/>
          <p:cNvSpPr txBox="1"/>
          <p:nvPr/>
        </p:nvSpPr>
        <p:spPr>
          <a:xfrm>
            <a:off x="1009995" y="10521584"/>
            <a:ext cx="139286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dirty="0" smtClean="0">
                <a:solidFill>
                  <a:schemeClr val="lt1"/>
                </a:solidFill>
                <a:latin typeface="Calibri"/>
                <a:ea typeface="Calibri"/>
                <a:cs typeface="Calibri"/>
                <a:sym typeface="Calibri"/>
              </a:rPr>
              <a:t>Topic </a:t>
            </a:r>
            <a:r>
              <a:rPr lang="en-GB" sz="1000" dirty="0">
                <a:solidFill>
                  <a:schemeClr val="lt1"/>
                </a:solidFill>
                <a:latin typeface="Calibri"/>
                <a:ea typeface="Calibri"/>
                <a:cs typeface="Calibri"/>
                <a:sym typeface="Calibri"/>
              </a:rPr>
              <a:t>1</a:t>
            </a:r>
            <a:endParaRPr sz="1000" dirty="0">
              <a:solidFill>
                <a:schemeClr val="lt1"/>
              </a:solidFill>
              <a:latin typeface="Calibri"/>
              <a:ea typeface="Calibri"/>
              <a:cs typeface="Calibri"/>
              <a:sym typeface="Calibri"/>
            </a:endParaRPr>
          </a:p>
        </p:txBody>
      </p:sp>
      <p:sp>
        <p:nvSpPr>
          <p:cNvPr id="170" name="Google Shape;170;p1"/>
          <p:cNvSpPr txBox="1"/>
          <p:nvPr/>
        </p:nvSpPr>
        <p:spPr>
          <a:xfrm>
            <a:off x="2000899" y="9231282"/>
            <a:ext cx="139286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dirty="0" smtClean="0">
                <a:solidFill>
                  <a:schemeClr val="lt1"/>
                </a:solidFill>
                <a:latin typeface="Calibri"/>
                <a:ea typeface="Calibri"/>
                <a:cs typeface="Calibri"/>
                <a:sym typeface="Calibri"/>
              </a:rPr>
              <a:t>Topic </a:t>
            </a:r>
            <a:r>
              <a:rPr lang="en-GB" sz="1000" dirty="0">
                <a:solidFill>
                  <a:schemeClr val="lt1"/>
                </a:solidFill>
                <a:latin typeface="Calibri"/>
                <a:ea typeface="Calibri"/>
                <a:cs typeface="Calibri"/>
                <a:sym typeface="Calibri"/>
              </a:rPr>
              <a:t>2</a:t>
            </a:r>
            <a:endParaRPr sz="1000" dirty="0">
              <a:solidFill>
                <a:schemeClr val="lt1"/>
              </a:solidFill>
              <a:latin typeface="Calibri"/>
              <a:ea typeface="Calibri"/>
              <a:cs typeface="Calibri"/>
              <a:sym typeface="Calibri"/>
            </a:endParaRPr>
          </a:p>
        </p:txBody>
      </p:sp>
      <p:sp>
        <p:nvSpPr>
          <p:cNvPr id="171" name="Google Shape;171;p1"/>
          <p:cNvSpPr txBox="1"/>
          <p:nvPr/>
        </p:nvSpPr>
        <p:spPr>
          <a:xfrm>
            <a:off x="4489764" y="9249594"/>
            <a:ext cx="139286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dirty="0" smtClean="0">
                <a:solidFill>
                  <a:schemeClr val="lt1"/>
                </a:solidFill>
                <a:latin typeface="Calibri"/>
                <a:ea typeface="Calibri"/>
                <a:cs typeface="Calibri"/>
                <a:sym typeface="Calibri"/>
              </a:rPr>
              <a:t>Topic </a:t>
            </a:r>
            <a:r>
              <a:rPr lang="en-GB" sz="1000" dirty="0">
                <a:solidFill>
                  <a:schemeClr val="lt1"/>
                </a:solidFill>
                <a:latin typeface="Calibri"/>
                <a:ea typeface="Calibri"/>
                <a:cs typeface="Calibri"/>
                <a:sym typeface="Calibri"/>
              </a:rPr>
              <a:t>3</a:t>
            </a:r>
            <a:endParaRPr sz="1000" dirty="0">
              <a:solidFill>
                <a:schemeClr val="lt1"/>
              </a:solidFill>
              <a:latin typeface="Calibri"/>
              <a:ea typeface="Calibri"/>
              <a:cs typeface="Calibri"/>
              <a:sym typeface="Calibri"/>
            </a:endParaRPr>
          </a:p>
        </p:txBody>
      </p:sp>
      <p:sp>
        <p:nvSpPr>
          <p:cNvPr id="172" name="Google Shape;172;p1"/>
          <p:cNvSpPr txBox="1"/>
          <p:nvPr/>
        </p:nvSpPr>
        <p:spPr>
          <a:xfrm>
            <a:off x="13343725" y="17417576"/>
            <a:ext cx="613152" cy="24618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dirty="0" smtClean="0">
                <a:solidFill>
                  <a:schemeClr val="lt1"/>
                </a:solidFill>
                <a:latin typeface="Calibri"/>
                <a:ea typeface="Calibri"/>
                <a:cs typeface="Calibri"/>
                <a:sym typeface="Calibri"/>
              </a:rPr>
              <a:t>Topic </a:t>
            </a:r>
            <a:r>
              <a:rPr lang="en-GB" sz="1000" dirty="0">
                <a:solidFill>
                  <a:schemeClr val="lt1"/>
                </a:solidFill>
                <a:latin typeface="Calibri"/>
                <a:ea typeface="Calibri"/>
                <a:cs typeface="Calibri"/>
                <a:sym typeface="Calibri"/>
              </a:rPr>
              <a:t>4</a:t>
            </a:r>
            <a:endParaRPr sz="1000" dirty="0">
              <a:solidFill>
                <a:schemeClr val="lt1"/>
              </a:solidFill>
              <a:latin typeface="Calibri"/>
              <a:ea typeface="Calibri"/>
              <a:cs typeface="Calibri"/>
              <a:sym typeface="Calibri"/>
            </a:endParaRPr>
          </a:p>
        </p:txBody>
      </p:sp>
      <p:sp>
        <p:nvSpPr>
          <p:cNvPr id="173" name="Google Shape;173;p1"/>
          <p:cNvSpPr txBox="1"/>
          <p:nvPr/>
        </p:nvSpPr>
        <p:spPr>
          <a:xfrm>
            <a:off x="4258443" y="7090081"/>
            <a:ext cx="139286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dirty="0" smtClean="0">
                <a:solidFill>
                  <a:schemeClr val="lt1"/>
                </a:solidFill>
                <a:latin typeface="Calibri"/>
                <a:ea typeface="Calibri"/>
                <a:cs typeface="Calibri"/>
                <a:sym typeface="Calibri"/>
              </a:rPr>
              <a:t>Topic </a:t>
            </a:r>
            <a:r>
              <a:rPr lang="en-GB" sz="1000" dirty="0">
                <a:solidFill>
                  <a:schemeClr val="lt1"/>
                </a:solidFill>
                <a:latin typeface="Calibri"/>
                <a:ea typeface="Calibri"/>
                <a:cs typeface="Calibri"/>
                <a:sym typeface="Calibri"/>
              </a:rPr>
              <a:t>1</a:t>
            </a:r>
            <a:endParaRPr sz="1000" dirty="0">
              <a:solidFill>
                <a:schemeClr val="lt1"/>
              </a:solidFill>
              <a:latin typeface="Calibri"/>
              <a:ea typeface="Calibri"/>
              <a:cs typeface="Calibri"/>
              <a:sym typeface="Calibri"/>
            </a:endParaRPr>
          </a:p>
        </p:txBody>
      </p:sp>
      <p:sp>
        <p:nvSpPr>
          <p:cNvPr id="174" name="Google Shape;174;p1"/>
          <p:cNvSpPr txBox="1"/>
          <p:nvPr/>
        </p:nvSpPr>
        <p:spPr>
          <a:xfrm>
            <a:off x="1649206" y="6995483"/>
            <a:ext cx="139286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dirty="0" smtClean="0">
                <a:solidFill>
                  <a:schemeClr val="lt1"/>
                </a:solidFill>
                <a:latin typeface="Calibri"/>
                <a:ea typeface="Calibri"/>
                <a:cs typeface="Calibri"/>
                <a:sym typeface="Calibri"/>
              </a:rPr>
              <a:t>Topic 2 </a:t>
            </a:r>
            <a:endParaRPr sz="1000" dirty="0">
              <a:solidFill>
                <a:schemeClr val="lt1"/>
              </a:solidFill>
              <a:latin typeface="Calibri"/>
              <a:ea typeface="Calibri"/>
              <a:cs typeface="Calibri"/>
              <a:sym typeface="Calibri"/>
            </a:endParaRPr>
          </a:p>
        </p:txBody>
      </p:sp>
      <p:sp>
        <p:nvSpPr>
          <p:cNvPr id="176" name="Google Shape;176;p1"/>
          <p:cNvSpPr txBox="1"/>
          <p:nvPr/>
        </p:nvSpPr>
        <p:spPr>
          <a:xfrm>
            <a:off x="8445936" y="3703704"/>
            <a:ext cx="139286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dirty="0" smtClean="0">
                <a:solidFill>
                  <a:schemeClr val="lt1"/>
                </a:solidFill>
                <a:latin typeface="Calibri"/>
                <a:ea typeface="Calibri"/>
                <a:cs typeface="Calibri"/>
                <a:sym typeface="Calibri"/>
              </a:rPr>
              <a:t>Topic 2</a:t>
            </a:r>
            <a:endParaRPr sz="1000" dirty="0">
              <a:solidFill>
                <a:schemeClr val="lt1"/>
              </a:solidFill>
              <a:latin typeface="Calibri"/>
              <a:ea typeface="Calibri"/>
              <a:cs typeface="Calibri"/>
              <a:sym typeface="Calibri"/>
            </a:endParaRPr>
          </a:p>
        </p:txBody>
      </p:sp>
      <p:sp>
        <p:nvSpPr>
          <p:cNvPr id="184" name="Google Shape;184;p1"/>
          <p:cNvSpPr txBox="1"/>
          <p:nvPr/>
        </p:nvSpPr>
        <p:spPr>
          <a:xfrm>
            <a:off x="120923" y="14140660"/>
            <a:ext cx="856236" cy="15696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800" i="1" dirty="0" smtClean="0">
                <a:solidFill>
                  <a:srgbClr val="595959"/>
                </a:solidFill>
                <a:latin typeface="Calibri"/>
                <a:ea typeface="Calibri"/>
                <a:cs typeface="Calibri"/>
                <a:sym typeface="Calibri"/>
              </a:rPr>
              <a:t>In their second topic Y7 pupils begin to study medieval monarchs; their power struggles, and relationships with their ordinary subjects</a:t>
            </a:r>
          </a:p>
          <a:p>
            <a:pPr marL="0" marR="0" lvl="0" indent="0" algn="ctr" rtl="0">
              <a:spcBef>
                <a:spcPts val="0"/>
              </a:spcBef>
              <a:spcAft>
                <a:spcPts val="0"/>
              </a:spcAft>
              <a:buNone/>
            </a:pPr>
            <a:endParaRPr sz="800" i="1" dirty="0">
              <a:solidFill>
                <a:srgbClr val="595959"/>
              </a:solidFill>
              <a:latin typeface="Calibri"/>
              <a:ea typeface="Calibri"/>
              <a:cs typeface="Calibri"/>
              <a:sym typeface="Calibri"/>
            </a:endParaRPr>
          </a:p>
        </p:txBody>
      </p:sp>
      <p:sp>
        <p:nvSpPr>
          <p:cNvPr id="129" name="Google Shape;129;p1"/>
          <p:cNvSpPr txBox="1"/>
          <p:nvPr/>
        </p:nvSpPr>
        <p:spPr>
          <a:xfrm>
            <a:off x="1947857" y="14316317"/>
            <a:ext cx="2868870"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800" i="1" dirty="0" smtClean="0">
                <a:solidFill>
                  <a:srgbClr val="595959"/>
                </a:solidFill>
                <a:latin typeface="Calibri"/>
                <a:ea typeface="Calibri"/>
                <a:cs typeface="Calibri"/>
                <a:sym typeface="Calibri"/>
              </a:rPr>
              <a:t>In topic 4 Y7 pupils continue to study more medieval monarchs whilst developing their chronological understanding. In this topic pupils study conflict, and the impact of it on English society. They study the political conflict of the Wars of the Roses and the religious conflict of the Tudor and Stuart reigns</a:t>
            </a:r>
            <a:endParaRPr sz="800" i="1" dirty="0">
              <a:solidFill>
                <a:srgbClr val="595959"/>
              </a:solidFill>
              <a:latin typeface="Calibri"/>
              <a:ea typeface="Calibri"/>
              <a:cs typeface="Calibri"/>
              <a:sym typeface="Calibri"/>
            </a:endParaRPr>
          </a:p>
        </p:txBody>
      </p:sp>
      <p:sp>
        <p:nvSpPr>
          <p:cNvPr id="185" name="Google Shape;185;p1"/>
          <p:cNvSpPr txBox="1"/>
          <p:nvPr/>
        </p:nvSpPr>
        <p:spPr>
          <a:xfrm>
            <a:off x="2477349" y="12146018"/>
            <a:ext cx="1634734" cy="12002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800" i="1" dirty="0" smtClean="0">
                <a:solidFill>
                  <a:srgbClr val="595959"/>
                </a:solidFill>
                <a:latin typeface="Calibri"/>
                <a:ea typeface="Calibri"/>
                <a:cs typeface="Calibri"/>
                <a:sym typeface="Calibri"/>
              </a:rPr>
              <a:t>Topic 3 allows pupils to consider the lives of ordinary people in medieval society. They add this to their existing knowledge of medieval monarchs from topic 2. Here Y7 study medieval towns, everyday life, disease epidemics, and the impact of the church on normal lives </a:t>
            </a:r>
            <a:endParaRPr sz="800" i="1" dirty="0">
              <a:solidFill>
                <a:srgbClr val="595959"/>
              </a:solidFill>
              <a:latin typeface="Calibri"/>
              <a:ea typeface="Calibri"/>
              <a:cs typeface="Calibri"/>
              <a:sym typeface="Calibri"/>
            </a:endParaRPr>
          </a:p>
        </p:txBody>
      </p:sp>
      <p:sp>
        <p:nvSpPr>
          <p:cNvPr id="192" name="Google Shape;192;p1"/>
          <p:cNvSpPr txBox="1"/>
          <p:nvPr/>
        </p:nvSpPr>
        <p:spPr>
          <a:xfrm>
            <a:off x="5717813" y="11979563"/>
            <a:ext cx="2380253"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b="1" dirty="0" smtClean="0">
                <a:solidFill>
                  <a:schemeClr val="dk1"/>
                </a:solidFill>
                <a:latin typeface="Calibri"/>
                <a:ea typeface="Calibri"/>
                <a:cs typeface="Calibri"/>
                <a:sym typeface="Calibri"/>
              </a:rPr>
              <a:t>Industrial Revolution and Empire</a:t>
            </a:r>
            <a:endParaRPr sz="1000" b="1" dirty="0">
              <a:solidFill>
                <a:schemeClr val="dk1"/>
              </a:solidFill>
              <a:latin typeface="Calibri"/>
              <a:ea typeface="Calibri"/>
              <a:cs typeface="Calibri"/>
              <a:sym typeface="Calibri"/>
            </a:endParaRPr>
          </a:p>
        </p:txBody>
      </p:sp>
      <p:sp>
        <p:nvSpPr>
          <p:cNvPr id="193" name="Google Shape;193;p1"/>
          <p:cNvSpPr txBox="1"/>
          <p:nvPr/>
        </p:nvSpPr>
        <p:spPr>
          <a:xfrm>
            <a:off x="5680477" y="12259194"/>
            <a:ext cx="2431838"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800" i="1" dirty="0" smtClean="0">
                <a:solidFill>
                  <a:srgbClr val="595959"/>
                </a:solidFill>
                <a:latin typeface="Calibri"/>
                <a:ea typeface="Calibri"/>
                <a:cs typeface="Calibri"/>
                <a:sym typeface="Calibri"/>
              </a:rPr>
              <a:t>Pupils start Y8 with a study of the Industrial Revolution in England. They focus on the reasons for it, the inventions created, and the enormous impact on society. Pupils connect this to a study of a growth of the British Empire. </a:t>
            </a:r>
            <a:endParaRPr sz="800" i="1" dirty="0">
              <a:solidFill>
                <a:srgbClr val="595959"/>
              </a:solidFill>
              <a:latin typeface="Calibri"/>
              <a:ea typeface="Calibri"/>
              <a:cs typeface="Calibri"/>
              <a:sym typeface="Calibri"/>
            </a:endParaRPr>
          </a:p>
        </p:txBody>
      </p:sp>
      <p:sp>
        <p:nvSpPr>
          <p:cNvPr id="194" name="Google Shape;194;p1"/>
          <p:cNvSpPr txBox="1"/>
          <p:nvPr/>
        </p:nvSpPr>
        <p:spPr>
          <a:xfrm>
            <a:off x="7896896" y="11464712"/>
            <a:ext cx="734241"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dirty="0" smtClean="0">
                <a:solidFill>
                  <a:schemeClr val="lt1"/>
                </a:solidFill>
                <a:latin typeface="Calibri"/>
                <a:ea typeface="Calibri"/>
                <a:cs typeface="Calibri"/>
                <a:sym typeface="Calibri"/>
              </a:rPr>
              <a:t>Topic </a:t>
            </a:r>
            <a:r>
              <a:rPr lang="en-GB" sz="1000" dirty="0">
                <a:solidFill>
                  <a:schemeClr val="lt1"/>
                </a:solidFill>
                <a:latin typeface="Calibri"/>
                <a:ea typeface="Calibri"/>
                <a:cs typeface="Calibri"/>
                <a:sym typeface="Calibri"/>
              </a:rPr>
              <a:t>2</a:t>
            </a:r>
            <a:endParaRPr sz="1000" dirty="0">
              <a:solidFill>
                <a:schemeClr val="lt1"/>
              </a:solidFill>
              <a:latin typeface="Calibri"/>
              <a:ea typeface="Calibri"/>
              <a:cs typeface="Calibri"/>
              <a:sym typeface="Calibri"/>
            </a:endParaRPr>
          </a:p>
        </p:txBody>
      </p:sp>
      <p:cxnSp>
        <p:nvCxnSpPr>
          <p:cNvPr id="195" name="Google Shape;195;p1"/>
          <p:cNvCxnSpPr/>
          <p:nvPr/>
        </p:nvCxnSpPr>
        <p:spPr>
          <a:xfrm flipH="1">
            <a:off x="8264016" y="11170491"/>
            <a:ext cx="186558" cy="296778"/>
          </a:xfrm>
          <a:prstGeom prst="straightConnector1">
            <a:avLst/>
          </a:prstGeom>
          <a:noFill/>
          <a:ln w="19050" cap="flat" cmpd="sng">
            <a:solidFill>
              <a:srgbClr val="990000"/>
            </a:solidFill>
            <a:prstDash val="solid"/>
            <a:miter lim="800000"/>
            <a:headEnd type="none" w="sm" len="sm"/>
            <a:tailEnd type="oval" w="med" len="med"/>
          </a:ln>
        </p:spPr>
      </p:cxnSp>
      <p:sp>
        <p:nvSpPr>
          <p:cNvPr id="196" name="Google Shape;196;p1"/>
          <p:cNvSpPr txBox="1"/>
          <p:nvPr/>
        </p:nvSpPr>
        <p:spPr>
          <a:xfrm>
            <a:off x="7276832" y="10041001"/>
            <a:ext cx="2024957" cy="1077178"/>
          </a:xfrm>
          <a:prstGeom prst="rect">
            <a:avLst/>
          </a:prstGeom>
          <a:noFill/>
          <a:ln>
            <a:noFill/>
          </a:ln>
        </p:spPr>
        <p:txBody>
          <a:bodyPr spcFirstLastPara="1" wrap="square" lIns="91425" tIns="45700" rIns="91425" bIns="45700" anchor="t" anchorCtr="0">
            <a:spAutoFit/>
          </a:bodyPr>
          <a:lstStyle/>
          <a:p>
            <a:pPr lvl="0" algn="ctr"/>
            <a:r>
              <a:rPr lang="en-GB" sz="800" i="1" dirty="0" smtClean="0">
                <a:solidFill>
                  <a:srgbClr val="595959"/>
                </a:solidFill>
                <a:latin typeface="Calibri"/>
                <a:ea typeface="Calibri"/>
                <a:cs typeface="Calibri"/>
                <a:sym typeface="Calibri"/>
              </a:rPr>
              <a:t>In topic 2 pupils move onto study the darker side of the Industrial Revolution and British Empire. They focus on the vast number of enslaved peoples from Africa. They study their enslavement and their lives from the middle passage across the Atlantic to live on plantations. Pupils also focus on the abolition movement</a:t>
            </a:r>
            <a:endParaRPr sz="800" i="1" dirty="0">
              <a:solidFill>
                <a:srgbClr val="595959"/>
              </a:solidFill>
              <a:latin typeface="Calibri"/>
              <a:ea typeface="Calibri"/>
              <a:cs typeface="Calibri"/>
              <a:sym typeface="Calibri"/>
            </a:endParaRPr>
          </a:p>
        </p:txBody>
      </p:sp>
      <p:sp>
        <p:nvSpPr>
          <p:cNvPr id="197" name="Google Shape;197;p1"/>
          <p:cNvSpPr txBox="1"/>
          <p:nvPr/>
        </p:nvSpPr>
        <p:spPr>
          <a:xfrm>
            <a:off x="6012985" y="11206837"/>
            <a:ext cx="734241"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dirty="0" smtClean="0">
                <a:solidFill>
                  <a:schemeClr val="lt1"/>
                </a:solidFill>
                <a:latin typeface="Calibri"/>
                <a:ea typeface="Calibri"/>
                <a:cs typeface="Calibri"/>
                <a:sym typeface="Calibri"/>
              </a:rPr>
              <a:t>Topic </a:t>
            </a:r>
            <a:r>
              <a:rPr lang="en-GB" sz="1000" dirty="0">
                <a:solidFill>
                  <a:schemeClr val="lt1"/>
                </a:solidFill>
                <a:latin typeface="Calibri"/>
                <a:ea typeface="Calibri"/>
                <a:cs typeface="Calibri"/>
                <a:sym typeface="Calibri"/>
              </a:rPr>
              <a:t>3</a:t>
            </a:r>
            <a:endParaRPr sz="1000" dirty="0">
              <a:solidFill>
                <a:schemeClr val="lt1"/>
              </a:solidFill>
              <a:latin typeface="Calibri"/>
              <a:ea typeface="Calibri"/>
              <a:cs typeface="Calibri"/>
              <a:sym typeface="Calibri"/>
            </a:endParaRPr>
          </a:p>
        </p:txBody>
      </p:sp>
      <p:sp>
        <p:nvSpPr>
          <p:cNvPr id="198" name="Google Shape;198;p1"/>
          <p:cNvSpPr txBox="1"/>
          <p:nvPr/>
        </p:nvSpPr>
        <p:spPr>
          <a:xfrm>
            <a:off x="3699286" y="9674183"/>
            <a:ext cx="2004416"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b="1" dirty="0" smtClean="0">
                <a:solidFill>
                  <a:schemeClr val="dk1"/>
                </a:solidFill>
                <a:latin typeface="Calibri"/>
                <a:ea typeface="Calibri"/>
                <a:cs typeface="Calibri"/>
                <a:sym typeface="Calibri"/>
              </a:rPr>
              <a:t>The Growth of Political Rights</a:t>
            </a:r>
            <a:endParaRPr sz="1000" b="1" dirty="0">
              <a:solidFill>
                <a:schemeClr val="dk1"/>
              </a:solidFill>
              <a:latin typeface="Calibri"/>
              <a:ea typeface="Calibri"/>
              <a:cs typeface="Calibri"/>
              <a:sym typeface="Calibri"/>
            </a:endParaRPr>
          </a:p>
        </p:txBody>
      </p:sp>
      <p:sp>
        <p:nvSpPr>
          <p:cNvPr id="199" name="Google Shape;199;p1"/>
          <p:cNvSpPr txBox="1"/>
          <p:nvPr/>
        </p:nvSpPr>
        <p:spPr>
          <a:xfrm>
            <a:off x="3719277" y="9853499"/>
            <a:ext cx="1454846" cy="1200288"/>
          </a:xfrm>
          <a:prstGeom prst="rect">
            <a:avLst/>
          </a:prstGeom>
          <a:noFill/>
          <a:ln>
            <a:noFill/>
          </a:ln>
        </p:spPr>
        <p:txBody>
          <a:bodyPr spcFirstLastPara="1" wrap="square" lIns="91425" tIns="45700" rIns="91425" bIns="45700" anchor="t" anchorCtr="0">
            <a:spAutoFit/>
          </a:bodyPr>
          <a:lstStyle/>
          <a:p>
            <a:pPr lvl="0" algn="ctr"/>
            <a:r>
              <a:rPr lang="en-GB" sz="800" i="1" dirty="0" smtClean="0">
                <a:solidFill>
                  <a:srgbClr val="595959"/>
                </a:solidFill>
                <a:latin typeface="Calibri"/>
                <a:ea typeface="Calibri"/>
                <a:cs typeface="Calibri"/>
                <a:sym typeface="Calibri"/>
              </a:rPr>
              <a:t>Pupils now study the development of political rights in the UK. Parallels are drawn with topics in Y7 when medieval people protested unsuccessfully. Pupils focus on Chartism and those who gave their lives to be given the right to vote</a:t>
            </a:r>
            <a:endParaRPr sz="800" i="1" dirty="0">
              <a:solidFill>
                <a:srgbClr val="595959"/>
              </a:solidFill>
              <a:latin typeface="Calibri"/>
              <a:ea typeface="Calibri"/>
              <a:cs typeface="Calibri"/>
              <a:sym typeface="Calibri"/>
            </a:endParaRPr>
          </a:p>
        </p:txBody>
      </p:sp>
      <p:cxnSp>
        <p:nvCxnSpPr>
          <p:cNvPr id="200" name="Google Shape;200;p1"/>
          <p:cNvCxnSpPr/>
          <p:nvPr/>
        </p:nvCxnSpPr>
        <p:spPr>
          <a:xfrm>
            <a:off x="6321763" y="10832088"/>
            <a:ext cx="44660" cy="349061"/>
          </a:xfrm>
          <a:prstGeom prst="straightConnector1">
            <a:avLst/>
          </a:prstGeom>
          <a:noFill/>
          <a:ln w="19050" cap="flat" cmpd="sng">
            <a:solidFill>
              <a:srgbClr val="990000"/>
            </a:solidFill>
            <a:prstDash val="solid"/>
            <a:miter lim="800000"/>
            <a:headEnd type="none" w="sm" len="sm"/>
            <a:tailEnd type="oval" w="med" len="med"/>
          </a:ln>
        </p:spPr>
      </p:cxnSp>
      <p:sp>
        <p:nvSpPr>
          <p:cNvPr id="201" name="Google Shape;201;p1"/>
          <p:cNvSpPr txBox="1"/>
          <p:nvPr/>
        </p:nvSpPr>
        <p:spPr>
          <a:xfrm>
            <a:off x="5604156" y="9739602"/>
            <a:ext cx="2004416"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b="1" dirty="0" smtClean="0">
                <a:solidFill>
                  <a:schemeClr val="dk1"/>
                </a:solidFill>
                <a:latin typeface="Calibri"/>
                <a:ea typeface="Calibri"/>
                <a:cs typeface="Calibri"/>
                <a:sym typeface="Calibri"/>
              </a:rPr>
              <a:t>The Growth of Civil Rights  </a:t>
            </a:r>
            <a:endParaRPr sz="1000" b="1" dirty="0">
              <a:solidFill>
                <a:schemeClr val="dk1"/>
              </a:solidFill>
              <a:latin typeface="Calibri"/>
              <a:ea typeface="Calibri"/>
              <a:cs typeface="Calibri"/>
              <a:sym typeface="Calibri"/>
            </a:endParaRPr>
          </a:p>
        </p:txBody>
      </p:sp>
      <p:sp>
        <p:nvSpPr>
          <p:cNvPr id="202" name="Google Shape;202;p1"/>
          <p:cNvSpPr txBox="1"/>
          <p:nvPr/>
        </p:nvSpPr>
        <p:spPr>
          <a:xfrm>
            <a:off x="5113192" y="9976275"/>
            <a:ext cx="2198668"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800" i="1" dirty="0" smtClean="0">
                <a:solidFill>
                  <a:srgbClr val="595959"/>
                </a:solidFill>
                <a:latin typeface="Calibri"/>
                <a:ea typeface="Calibri"/>
                <a:cs typeface="Calibri"/>
                <a:sym typeface="Calibri"/>
              </a:rPr>
              <a:t>In this topic pupils continue the story of enslaved people, from abolition to segregation. They study the lives of the descendants of those enslaved and how they fought for greater civil rights in the USA. </a:t>
            </a:r>
            <a:endParaRPr sz="800" i="1" dirty="0">
              <a:solidFill>
                <a:srgbClr val="595959"/>
              </a:solidFill>
              <a:latin typeface="Calibri"/>
              <a:ea typeface="Calibri"/>
              <a:cs typeface="Calibri"/>
              <a:sym typeface="Calibri"/>
            </a:endParaRPr>
          </a:p>
        </p:txBody>
      </p:sp>
      <p:sp>
        <p:nvSpPr>
          <p:cNvPr id="203" name="Google Shape;203;p1"/>
          <p:cNvSpPr txBox="1"/>
          <p:nvPr/>
        </p:nvSpPr>
        <p:spPr>
          <a:xfrm>
            <a:off x="4021629" y="11412608"/>
            <a:ext cx="734241"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dirty="0" smtClean="0">
                <a:solidFill>
                  <a:schemeClr val="lt1"/>
                </a:solidFill>
                <a:latin typeface="Calibri"/>
                <a:ea typeface="Calibri"/>
                <a:cs typeface="Calibri"/>
                <a:sym typeface="Calibri"/>
              </a:rPr>
              <a:t>Topic </a:t>
            </a:r>
            <a:r>
              <a:rPr lang="en-GB" sz="1000" dirty="0">
                <a:solidFill>
                  <a:schemeClr val="lt1"/>
                </a:solidFill>
                <a:latin typeface="Calibri"/>
                <a:ea typeface="Calibri"/>
                <a:cs typeface="Calibri"/>
                <a:sym typeface="Calibri"/>
              </a:rPr>
              <a:t>4</a:t>
            </a:r>
            <a:endParaRPr sz="1000" dirty="0">
              <a:solidFill>
                <a:schemeClr val="lt1"/>
              </a:solidFill>
              <a:latin typeface="Calibri"/>
              <a:ea typeface="Calibri"/>
              <a:cs typeface="Calibri"/>
              <a:sym typeface="Calibri"/>
            </a:endParaRPr>
          </a:p>
        </p:txBody>
      </p:sp>
      <p:cxnSp>
        <p:nvCxnSpPr>
          <p:cNvPr id="204" name="Google Shape;204;p1"/>
          <p:cNvCxnSpPr/>
          <p:nvPr/>
        </p:nvCxnSpPr>
        <p:spPr>
          <a:xfrm>
            <a:off x="4293535" y="11058102"/>
            <a:ext cx="0" cy="301235"/>
          </a:xfrm>
          <a:prstGeom prst="straightConnector1">
            <a:avLst/>
          </a:prstGeom>
          <a:noFill/>
          <a:ln w="19050" cap="flat" cmpd="sng">
            <a:solidFill>
              <a:srgbClr val="990000"/>
            </a:solidFill>
            <a:prstDash val="solid"/>
            <a:miter lim="800000"/>
            <a:headEnd type="none" w="sm" len="sm"/>
            <a:tailEnd type="oval" w="med" len="med"/>
          </a:ln>
        </p:spPr>
      </p:cxnSp>
      <p:sp>
        <p:nvSpPr>
          <p:cNvPr id="205" name="Google Shape;205;p1"/>
          <p:cNvSpPr txBox="1"/>
          <p:nvPr/>
        </p:nvSpPr>
        <p:spPr>
          <a:xfrm>
            <a:off x="-9291" y="9643118"/>
            <a:ext cx="990025" cy="1692731"/>
          </a:xfrm>
          <a:prstGeom prst="rect">
            <a:avLst/>
          </a:prstGeom>
          <a:noFill/>
          <a:ln>
            <a:noFill/>
          </a:ln>
        </p:spPr>
        <p:txBody>
          <a:bodyPr spcFirstLastPara="1" wrap="square" lIns="91425" tIns="45700" rIns="91425" bIns="45700" anchor="t" anchorCtr="0">
            <a:spAutoFit/>
          </a:bodyPr>
          <a:lstStyle/>
          <a:p>
            <a:pPr lvl="0" algn="ctr"/>
            <a:r>
              <a:rPr lang="en-GB" sz="800" i="1" dirty="0" smtClean="0">
                <a:solidFill>
                  <a:srgbClr val="595959"/>
                </a:solidFill>
                <a:latin typeface="Calibri"/>
                <a:ea typeface="Calibri"/>
                <a:cs typeface="Calibri"/>
                <a:sym typeface="Calibri"/>
              </a:rPr>
              <a:t>Here pupils begin to study the ideas of famous physicians of the ancient world: Aristotle, Hippocrates, and Galen. They start to consider how the ideas of these famous physicians affected medicine through time</a:t>
            </a:r>
            <a:endParaRPr sz="800" i="1" dirty="0">
              <a:solidFill>
                <a:srgbClr val="595959"/>
              </a:solidFill>
              <a:latin typeface="Calibri"/>
              <a:ea typeface="Calibri"/>
              <a:cs typeface="Calibri"/>
              <a:sym typeface="Calibri"/>
            </a:endParaRPr>
          </a:p>
        </p:txBody>
      </p:sp>
      <p:sp>
        <p:nvSpPr>
          <p:cNvPr id="222" name="Google Shape;222;p1"/>
          <p:cNvSpPr txBox="1"/>
          <p:nvPr/>
        </p:nvSpPr>
        <p:spPr>
          <a:xfrm>
            <a:off x="6208969" y="5653392"/>
            <a:ext cx="2517852"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800" i="1" dirty="0" smtClean="0">
                <a:solidFill>
                  <a:srgbClr val="595959"/>
                </a:solidFill>
                <a:latin typeface="Calibri"/>
                <a:ea typeface="Calibri"/>
                <a:cs typeface="Calibri"/>
                <a:sym typeface="Calibri"/>
              </a:rPr>
              <a:t>Here pupils focus on the many medical issues experienced by solders in the trenches on the Western Front. They will study the many physical and psychological ailments, and the responses to them from medics. Pupils will understand the many breakthroughs made during WW1 and will analyse the impact that warfare had on the development of medicine</a:t>
            </a:r>
            <a:endParaRPr sz="800" i="1" dirty="0">
              <a:solidFill>
                <a:srgbClr val="595959"/>
              </a:solidFill>
              <a:latin typeface="Calibri"/>
              <a:ea typeface="Calibri"/>
              <a:cs typeface="Calibri"/>
              <a:sym typeface="Calibri"/>
            </a:endParaRPr>
          </a:p>
        </p:txBody>
      </p:sp>
      <p:sp>
        <p:nvSpPr>
          <p:cNvPr id="224" name="Google Shape;224;p1"/>
          <p:cNvSpPr txBox="1"/>
          <p:nvPr/>
        </p:nvSpPr>
        <p:spPr>
          <a:xfrm>
            <a:off x="3698560" y="5617571"/>
            <a:ext cx="1635457"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800" i="1" dirty="0" smtClean="0">
                <a:solidFill>
                  <a:srgbClr val="595959"/>
                </a:solidFill>
                <a:latin typeface="Calibri"/>
                <a:ea typeface="Calibri"/>
                <a:cs typeface="Calibri"/>
                <a:sym typeface="Calibri"/>
              </a:rPr>
              <a:t>Pupils begin to study Anglo-Saxon England, specifically focusing on the legacy of the death of Edward the Confessor. They focus on the many rival claimants to the throne and the short reign of Harold Godwinson</a:t>
            </a:r>
            <a:endParaRPr sz="800" i="1" dirty="0">
              <a:solidFill>
                <a:srgbClr val="595959"/>
              </a:solidFill>
              <a:latin typeface="Calibri"/>
              <a:ea typeface="Calibri"/>
              <a:cs typeface="Calibri"/>
              <a:sym typeface="Calibri"/>
            </a:endParaRPr>
          </a:p>
        </p:txBody>
      </p:sp>
      <p:sp>
        <p:nvSpPr>
          <p:cNvPr id="225" name="Google Shape;225;p1"/>
          <p:cNvSpPr txBox="1"/>
          <p:nvPr/>
        </p:nvSpPr>
        <p:spPr>
          <a:xfrm>
            <a:off x="3666387" y="5385985"/>
            <a:ext cx="22002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b="1" dirty="0" smtClean="0">
                <a:solidFill>
                  <a:schemeClr val="dk1"/>
                </a:solidFill>
                <a:latin typeface="Calibri"/>
                <a:ea typeface="Calibri"/>
                <a:cs typeface="Calibri"/>
                <a:sym typeface="Calibri"/>
              </a:rPr>
              <a:t>Anglo Saxon England</a:t>
            </a:r>
            <a:endParaRPr sz="1000" b="1" dirty="0">
              <a:solidFill>
                <a:schemeClr val="dk1"/>
              </a:solidFill>
              <a:latin typeface="Calibri"/>
              <a:ea typeface="Calibri"/>
              <a:cs typeface="Calibri"/>
              <a:sym typeface="Calibri"/>
            </a:endParaRPr>
          </a:p>
        </p:txBody>
      </p:sp>
      <p:sp>
        <p:nvSpPr>
          <p:cNvPr id="233" name="Google Shape;233;p1"/>
          <p:cNvSpPr txBox="1"/>
          <p:nvPr/>
        </p:nvSpPr>
        <p:spPr>
          <a:xfrm>
            <a:off x="1661510" y="5583229"/>
            <a:ext cx="1925579" cy="107717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800" i="1" dirty="0" smtClean="0">
                <a:solidFill>
                  <a:srgbClr val="595959"/>
                </a:solidFill>
                <a:latin typeface="Calibri"/>
                <a:ea typeface="Calibri"/>
                <a:cs typeface="Calibri"/>
                <a:sym typeface="Calibri"/>
              </a:rPr>
              <a:t>Pupils move on to study the violent takeover of William the Conqueror. They study the Battle of Hastings, and the reasons for William’s victory. They then study the methods used by William to assert his power over England whilst considering the many threats and rebellions he faced</a:t>
            </a:r>
            <a:endParaRPr sz="800" i="1" dirty="0">
              <a:solidFill>
                <a:srgbClr val="595959"/>
              </a:solidFill>
              <a:latin typeface="Calibri"/>
              <a:ea typeface="Calibri"/>
              <a:cs typeface="Calibri"/>
              <a:sym typeface="Calibri"/>
            </a:endParaRPr>
          </a:p>
        </p:txBody>
      </p:sp>
      <p:sp>
        <p:nvSpPr>
          <p:cNvPr id="234" name="Google Shape;234;p1"/>
          <p:cNvSpPr txBox="1"/>
          <p:nvPr/>
        </p:nvSpPr>
        <p:spPr>
          <a:xfrm>
            <a:off x="1414881" y="5379939"/>
            <a:ext cx="22002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b="1" dirty="0" smtClean="0">
                <a:solidFill>
                  <a:schemeClr val="dk1"/>
                </a:solidFill>
                <a:latin typeface="Calibri"/>
                <a:ea typeface="Calibri"/>
                <a:cs typeface="Calibri"/>
                <a:sym typeface="Calibri"/>
              </a:rPr>
              <a:t>Anglo-Norman England</a:t>
            </a:r>
            <a:endParaRPr sz="1000" b="1" dirty="0">
              <a:solidFill>
                <a:schemeClr val="dk1"/>
              </a:solidFill>
              <a:latin typeface="Calibri"/>
              <a:ea typeface="Calibri"/>
              <a:cs typeface="Calibri"/>
              <a:sym typeface="Calibri"/>
            </a:endParaRPr>
          </a:p>
        </p:txBody>
      </p:sp>
      <p:sp>
        <p:nvSpPr>
          <p:cNvPr id="236" name="Google Shape;236;p1"/>
          <p:cNvSpPr txBox="1"/>
          <p:nvPr/>
        </p:nvSpPr>
        <p:spPr>
          <a:xfrm>
            <a:off x="4880315" y="3355725"/>
            <a:ext cx="22002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b="1" dirty="0" smtClean="0">
                <a:solidFill>
                  <a:schemeClr val="dk1"/>
                </a:solidFill>
                <a:latin typeface="Calibri"/>
                <a:ea typeface="Calibri"/>
                <a:cs typeface="Calibri"/>
                <a:sym typeface="Calibri"/>
              </a:rPr>
              <a:t>Weimar Germany</a:t>
            </a:r>
            <a:endParaRPr sz="1000" b="1" dirty="0">
              <a:solidFill>
                <a:schemeClr val="dk1"/>
              </a:solidFill>
              <a:latin typeface="Calibri"/>
              <a:ea typeface="Calibri"/>
              <a:cs typeface="Calibri"/>
              <a:sym typeface="Calibri"/>
            </a:endParaRPr>
          </a:p>
        </p:txBody>
      </p:sp>
      <p:sp>
        <p:nvSpPr>
          <p:cNvPr id="237" name="Google Shape;237;p1"/>
          <p:cNvSpPr txBox="1"/>
          <p:nvPr/>
        </p:nvSpPr>
        <p:spPr>
          <a:xfrm>
            <a:off x="451035" y="3580614"/>
            <a:ext cx="1852627" cy="24618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b="1" dirty="0" smtClean="0">
                <a:solidFill>
                  <a:schemeClr val="dk1"/>
                </a:solidFill>
                <a:latin typeface="Calibri"/>
                <a:ea typeface="Calibri"/>
                <a:cs typeface="Calibri"/>
                <a:sym typeface="Calibri"/>
              </a:rPr>
              <a:t>Anglo-Norman England</a:t>
            </a:r>
            <a:endParaRPr sz="1000" b="1" dirty="0">
              <a:solidFill>
                <a:schemeClr val="dk1"/>
              </a:solidFill>
              <a:latin typeface="Calibri"/>
              <a:ea typeface="Calibri"/>
              <a:cs typeface="Calibri"/>
              <a:sym typeface="Calibri"/>
            </a:endParaRPr>
          </a:p>
        </p:txBody>
      </p:sp>
      <p:sp>
        <p:nvSpPr>
          <p:cNvPr id="239" name="Google Shape;239;p1"/>
          <p:cNvSpPr txBox="1"/>
          <p:nvPr/>
        </p:nvSpPr>
        <p:spPr>
          <a:xfrm>
            <a:off x="32821" y="3909402"/>
            <a:ext cx="3376271"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800" i="1" dirty="0" smtClean="0">
                <a:solidFill>
                  <a:srgbClr val="595959"/>
                </a:solidFill>
                <a:latin typeface="Calibri"/>
                <a:ea typeface="Calibri"/>
                <a:cs typeface="Calibri"/>
                <a:sym typeface="Calibri"/>
              </a:rPr>
              <a:t>Pupils continue to study the threats William faced, even from his own supposedly loyal Normans. They focus on the effects of ‘</a:t>
            </a:r>
            <a:r>
              <a:rPr lang="en-GB" sz="800" i="1" dirty="0" err="1" smtClean="0">
                <a:solidFill>
                  <a:srgbClr val="595959"/>
                </a:solidFill>
                <a:latin typeface="Calibri"/>
                <a:ea typeface="Calibri"/>
                <a:cs typeface="Calibri"/>
                <a:sym typeface="Calibri"/>
              </a:rPr>
              <a:t>Normanisation</a:t>
            </a:r>
            <a:r>
              <a:rPr lang="en-GB" sz="800" i="1" dirty="0" smtClean="0">
                <a:solidFill>
                  <a:srgbClr val="595959"/>
                </a:solidFill>
                <a:latin typeface="Calibri"/>
                <a:ea typeface="Calibri"/>
                <a:cs typeface="Calibri"/>
                <a:sym typeface="Calibri"/>
              </a:rPr>
              <a:t>’, the whitewashing of Anglo-Saxon architecture and culture. The final focus is on the death of William and the battle between his sons to assert control over the lands that William once controlled</a:t>
            </a:r>
            <a:endParaRPr sz="800" i="1" dirty="0">
              <a:solidFill>
                <a:srgbClr val="595959"/>
              </a:solidFill>
              <a:latin typeface="Calibri"/>
              <a:ea typeface="Calibri"/>
              <a:cs typeface="Calibri"/>
              <a:sym typeface="Calibri"/>
            </a:endParaRPr>
          </a:p>
        </p:txBody>
      </p:sp>
      <p:sp>
        <p:nvSpPr>
          <p:cNvPr id="242" name="Google Shape;242;p1"/>
          <p:cNvSpPr txBox="1"/>
          <p:nvPr/>
        </p:nvSpPr>
        <p:spPr>
          <a:xfrm>
            <a:off x="5326807" y="3578122"/>
            <a:ext cx="1356893" cy="107717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800" i="1" dirty="0" smtClean="0">
                <a:solidFill>
                  <a:srgbClr val="595959"/>
                </a:solidFill>
                <a:latin typeface="Calibri"/>
                <a:ea typeface="Calibri"/>
                <a:cs typeface="Calibri"/>
                <a:sym typeface="Calibri"/>
              </a:rPr>
              <a:t>Pupils start Y11 by focusing on politics, culture and society in Weimar Germany. Here they focus on the legacy of the Treaty of Versailles and the economic crises experienced by Germany during the 1920s</a:t>
            </a:r>
            <a:endParaRPr sz="800" i="1" dirty="0">
              <a:solidFill>
                <a:srgbClr val="595959"/>
              </a:solidFill>
              <a:latin typeface="Calibri"/>
              <a:ea typeface="Calibri"/>
              <a:cs typeface="Calibri"/>
              <a:sym typeface="Calibri"/>
            </a:endParaRPr>
          </a:p>
        </p:txBody>
      </p:sp>
      <p:pic>
        <p:nvPicPr>
          <p:cNvPr id="245" name="Google Shape;245;p1" descr="Graduation cap"/>
          <p:cNvPicPr preferRelativeResize="0"/>
          <p:nvPr/>
        </p:nvPicPr>
        <p:blipFill rotWithShape="1">
          <a:blip r:embed="rId6">
            <a:alphaModFix/>
          </a:blip>
          <a:srcRect/>
          <a:stretch/>
        </p:blipFill>
        <p:spPr>
          <a:xfrm>
            <a:off x="220510" y="1898178"/>
            <a:ext cx="667649" cy="667649"/>
          </a:xfrm>
          <a:prstGeom prst="rect">
            <a:avLst/>
          </a:prstGeom>
          <a:noFill/>
          <a:ln>
            <a:noFill/>
          </a:ln>
        </p:spPr>
      </p:pic>
      <p:cxnSp>
        <p:nvCxnSpPr>
          <p:cNvPr id="246" name="Google Shape;246;p1"/>
          <p:cNvCxnSpPr/>
          <p:nvPr/>
        </p:nvCxnSpPr>
        <p:spPr>
          <a:xfrm flipH="1">
            <a:off x="5773604" y="4683673"/>
            <a:ext cx="48516" cy="226334"/>
          </a:xfrm>
          <a:prstGeom prst="straightConnector1">
            <a:avLst/>
          </a:prstGeom>
          <a:noFill/>
          <a:ln w="19050" cap="flat" cmpd="sng">
            <a:solidFill>
              <a:srgbClr val="990000"/>
            </a:solidFill>
            <a:prstDash val="solid"/>
            <a:miter lim="800000"/>
            <a:headEnd type="none" w="sm" len="sm"/>
            <a:tailEnd type="oval" w="med" len="med"/>
          </a:ln>
        </p:spPr>
      </p:cxnSp>
      <p:sp>
        <p:nvSpPr>
          <p:cNvPr id="247" name="Google Shape;129;p1"/>
          <p:cNvSpPr txBox="1"/>
          <p:nvPr/>
        </p:nvSpPr>
        <p:spPr>
          <a:xfrm>
            <a:off x="4747675" y="14329748"/>
            <a:ext cx="3123582" cy="830956"/>
          </a:xfrm>
          <a:prstGeom prst="rect">
            <a:avLst/>
          </a:prstGeom>
          <a:noFill/>
          <a:ln>
            <a:noFill/>
          </a:ln>
        </p:spPr>
        <p:txBody>
          <a:bodyPr spcFirstLastPara="1" wrap="square" lIns="91425" tIns="45700" rIns="91425" bIns="45700" anchor="t" anchorCtr="0">
            <a:spAutoFit/>
          </a:bodyPr>
          <a:lstStyle/>
          <a:p>
            <a:pPr lvl="0" algn="ctr"/>
            <a:r>
              <a:rPr lang="en-GB" sz="800" i="1" dirty="0" smtClean="0">
                <a:solidFill>
                  <a:srgbClr val="595959"/>
                </a:solidFill>
                <a:latin typeface="Calibri"/>
                <a:ea typeface="Calibri"/>
                <a:cs typeface="Calibri"/>
                <a:sym typeface="Calibri"/>
              </a:rPr>
              <a:t>In topic 5 pupils refocus on the lives of ordinary people. This time with a specific focus on the lives of women in England in the sixteenth and seventeenth centuries. Pupils consider the reasons for the ‘witch craze’ and study the lives of women affected by it. This study of women, and their lack of rights, feeds into their examination of female suffrage groups in Y8</a:t>
            </a:r>
            <a:endParaRPr sz="800" i="1" dirty="0">
              <a:solidFill>
                <a:srgbClr val="595959"/>
              </a:solidFill>
              <a:latin typeface="Calibri"/>
              <a:ea typeface="Calibri"/>
              <a:cs typeface="Calibri"/>
              <a:sym typeface="Calibri"/>
            </a:endParaRPr>
          </a:p>
        </p:txBody>
      </p:sp>
      <p:sp>
        <p:nvSpPr>
          <p:cNvPr id="248" name="Google Shape;132;p1"/>
          <p:cNvSpPr txBox="1"/>
          <p:nvPr/>
        </p:nvSpPr>
        <p:spPr>
          <a:xfrm>
            <a:off x="5031973" y="13572691"/>
            <a:ext cx="139286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dirty="0" smtClean="0">
                <a:solidFill>
                  <a:schemeClr val="lt1"/>
                </a:solidFill>
                <a:latin typeface="Calibri"/>
                <a:ea typeface="Calibri"/>
                <a:cs typeface="Calibri"/>
                <a:sym typeface="Calibri"/>
              </a:rPr>
              <a:t>Topic 5</a:t>
            </a:r>
            <a:endParaRPr sz="1000" dirty="0">
              <a:solidFill>
                <a:schemeClr val="lt1"/>
              </a:solidFill>
              <a:latin typeface="Calibri"/>
              <a:ea typeface="Calibri"/>
              <a:cs typeface="Calibri"/>
              <a:sym typeface="Calibri"/>
            </a:endParaRPr>
          </a:p>
        </p:txBody>
      </p:sp>
      <p:cxnSp>
        <p:nvCxnSpPr>
          <p:cNvPr id="249" name="Google Shape;131;p1"/>
          <p:cNvCxnSpPr/>
          <p:nvPr/>
        </p:nvCxnSpPr>
        <p:spPr>
          <a:xfrm flipH="1" flipV="1">
            <a:off x="5801785" y="13864565"/>
            <a:ext cx="2780" cy="276095"/>
          </a:xfrm>
          <a:prstGeom prst="straightConnector1">
            <a:avLst/>
          </a:prstGeom>
          <a:noFill/>
          <a:ln w="19050" cap="flat" cmpd="sng">
            <a:solidFill>
              <a:srgbClr val="990000"/>
            </a:solidFill>
            <a:prstDash val="solid"/>
            <a:miter lim="800000"/>
            <a:headEnd type="none" w="sm" len="sm"/>
            <a:tailEnd type="oval" w="med" len="med"/>
          </a:ln>
        </p:spPr>
      </p:cxnSp>
      <p:sp>
        <p:nvSpPr>
          <p:cNvPr id="250" name="Google Shape;150;p1"/>
          <p:cNvSpPr txBox="1"/>
          <p:nvPr/>
        </p:nvSpPr>
        <p:spPr>
          <a:xfrm>
            <a:off x="4724852" y="14131001"/>
            <a:ext cx="2244777"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b="1" dirty="0" smtClean="0">
                <a:solidFill>
                  <a:schemeClr val="dk1"/>
                </a:solidFill>
                <a:latin typeface="Calibri"/>
                <a:ea typeface="Calibri"/>
                <a:cs typeface="Calibri"/>
                <a:sym typeface="Calibri"/>
              </a:rPr>
              <a:t>The Lives of Women</a:t>
            </a:r>
            <a:endParaRPr sz="1000" b="1" dirty="0">
              <a:solidFill>
                <a:schemeClr val="dk1"/>
              </a:solidFill>
              <a:latin typeface="Calibri"/>
              <a:ea typeface="Calibri"/>
              <a:cs typeface="Calibri"/>
              <a:sym typeface="Calibri"/>
            </a:endParaRPr>
          </a:p>
        </p:txBody>
      </p:sp>
      <p:sp>
        <p:nvSpPr>
          <p:cNvPr id="251" name="Google Shape;203;p1"/>
          <p:cNvSpPr txBox="1"/>
          <p:nvPr/>
        </p:nvSpPr>
        <p:spPr>
          <a:xfrm>
            <a:off x="2648051" y="11321157"/>
            <a:ext cx="734241"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dirty="0" smtClean="0">
                <a:solidFill>
                  <a:schemeClr val="lt1"/>
                </a:solidFill>
                <a:latin typeface="Calibri"/>
                <a:ea typeface="Calibri"/>
                <a:cs typeface="Calibri"/>
                <a:sym typeface="Calibri"/>
              </a:rPr>
              <a:t>Topic 5</a:t>
            </a:r>
            <a:endParaRPr sz="1000" dirty="0">
              <a:solidFill>
                <a:schemeClr val="lt1"/>
              </a:solidFill>
              <a:latin typeface="Calibri"/>
              <a:ea typeface="Calibri"/>
              <a:cs typeface="Calibri"/>
              <a:sym typeface="Calibri"/>
            </a:endParaRPr>
          </a:p>
        </p:txBody>
      </p:sp>
      <p:cxnSp>
        <p:nvCxnSpPr>
          <p:cNvPr id="252" name="Google Shape;204;p1"/>
          <p:cNvCxnSpPr/>
          <p:nvPr/>
        </p:nvCxnSpPr>
        <p:spPr>
          <a:xfrm>
            <a:off x="2909992" y="10935273"/>
            <a:ext cx="0" cy="338644"/>
          </a:xfrm>
          <a:prstGeom prst="straightConnector1">
            <a:avLst/>
          </a:prstGeom>
          <a:noFill/>
          <a:ln w="19050" cap="flat" cmpd="sng">
            <a:solidFill>
              <a:srgbClr val="990000"/>
            </a:solidFill>
            <a:prstDash val="solid"/>
            <a:miter lim="800000"/>
            <a:headEnd type="none" w="sm" len="sm"/>
            <a:tailEnd type="oval" w="med" len="med"/>
          </a:ln>
        </p:spPr>
      </p:cxnSp>
      <p:sp>
        <p:nvSpPr>
          <p:cNvPr id="253" name="Google Shape;198;p1"/>
          <p:cNvSpPr txBox="1"/>
          <p:nvPr/>
        </p:nvSpPr>
        <p:spPr>
          <a:xfrm>
            <a:off x="1774903" y="9673524"/>
            <a:ext cx="2004416"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b="1" dirty="0" smtClean="0">
                <a:solidFill>
                  <a:schemeClr val="dk1"/>
                </a:solidFill>
                <a:latin typeface="Calibri"/>
                <a:ea typeface="Calibri"/>
                <a:cs typeface="Calibri"/>
                <a:sym typeface="Calibri"/>
              </a:rPr>
              <a:t>The Growth of Women's’ Rights</a:t>
            </a:r>
            <a:endParaRPr sz="1000" b="1" dirty="0">
              <a:solidFill>
                <a:schemeClr val="dk1"/>
              </a:solidFill>
              <a:latin typeface="Calibri"/>
              <a:ea typeface="Calibri"/>
              <a:cs typeface="Calibri"/>
              <a:sym typeface="Calibri"/>
            </a:endParaRPr>
          </a:p>
        </p:txBody>
      </p:sp>
      <p:sp>
        <p:nvSpPr>
          <p:cNvPr id="254" name="Google Shape;199;p1"/>
          <p:cNvSpPr txBox="1"/>
          <p:nvPr/>
        </p:nvSpPr>
        <p:spPr>
          <a:xfrm>
            <a:off x="2153854" y="9924429"/>
            <a:ext cx="1582434"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800" i="1" dirty="0" smtClean="0">
                <a:solidFill>
                  <a:srgbClr val="595959"/>
                </a:solidFill>
                <a:latin typeface="Calibri"/>
                <a:ea typeface="Calibri"/>
                <a:cs typeface="Calibri"/>
                <a:sym typeface="Calibri"/>
              </a:rPr>
              <a:t>Pupils end Y8 end with a study of Women’s Rights. They study the suffrage movement, the successes and failures of it. They consider this in light of their understanding of women’s lives during the ‘witch craze’ </a:t>
            </a:r>
            <a:endParaRPr sz="800" i="1" dirty="0">
              <a:solidFill>
                <a:srgbClr val="595959"/>
              </a:solidFill>
              <a:latin typeface="Calibri"/>
              <a:ea typeface="Calibri"/>
              <a:cs typeface="Calibri"/>
              <a:sym typeface="Calibri"/>
            </a:endParaRPr>
          </a:p>
        </p:txBody>
      </p:sp>
      <p:sp>
        <p:nvSpPr>
          <p:cNvPr id="257" name="Google Shape;172;p1"/>
          <p:cNvSpPr txBox="1"/>
          <p:nvPr/>
        </p:nvSpPr>
        <p:spPr>
          <a:xfrm>
            <a:off x="7067468" y="7101682"/>
            <a:ext cx="139286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dirty="0" smtClean="0">
                <a:solidFill>
                  <a:schemeClr val="lt1"/>
                </a:solidFill>
                <a:latin typeface="Calibri"/>
                <a:ea typeface="Calibri"/>
                <a:cs typeface="Calibri"/>
                <a:sym typeface="Calibri"/>
              </a:rPr>
              <a:t>Topic 5</a:t>
            </a:r>
            <a:endParaRPr sz="1000" dirty="0">
              <a:solidFill>
                <a:schemeClr val="lt1"/>
              </a:solidFill>
              <a:latin typeface="Calibri"/>
              <a:ea typeface="Calibri"/>
              <a:cs typeface="Calibri"/>
              <a:sym typeface="Calibri"/>
            </a:endParaRPr>
          </a:p>
        </p:txBody>
      </p:sp>
      <p:cxnSp>
        <p:nvCxnSpPr>
          <p:cNvPr id="258" name="Google Shape;139;p1"/>
          <p:cNvCxnSpPr/>
          <p:nvPr/>
        </p:nvCxnSpPr>
        <p:spPr>
          <a:xfrm flipH="1">
            <a:off x="2375179" y="6775690"/>
            <a:ext cx="123247" cy="225483"/>
          </a:xfrm>
          <a:prstGeom prst="straightConnector1">
            <a:avLst/>
          </a:prstGeom>
          <a:noFill/>
          <a:ln w="19050" cap="flat" cmpd="sng">
            <a:solidFill>
              <a:srgbClr val="990000"/>
            </a:solidFill>
            <a:prstDash val="solid"/>
            <a:miter lim="800000"/>
            <a:headEnd type="none" w="sm" len="sm"/>
            <a:tailEnd type="oval" w="med" len="med"/>
          </a:ln>
        </p:spPr>
      </p:cxnSp>
      <p:pic>
        <p:nvPicPr>
          <p:cNvPr id="1026" name="Picture 2" descr="St. Anthony's Girls' Catholic Academ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4027" y="539991"/>
            <a:ext cx="1567229" cy="1759696"/>
          </a:xfrm>
          <a:prstGeom prst="rect">
            <a:avLst/>
          </a:prstGeom>
          <a:noFill/>
          <a:extLst>
            <a:ext uri="{909E8E84-426E-40DD-AFC4-6F175D3DCCD1}">
              <a14:hiddenFill xmlns:a14="http://schemas.microsoft.com/office/drawing/2010/main">
                <a:solidFill>
                  <a:srgbClr val="FFFFFF"/>
                </a:solidFill>
              </a14:hiddenFill>
            </a:ext>
          </a:extLst>
        </p:spPr>
      </p:pic>
      <p:pic>
        <p:nvPicPr>
          <p:cNvPr id="260" name="Picture 2" descr="St. Anthony's Girls' Catholic Academ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91835" y="16726702"/>
            <a:ext cx="266993" cy="29978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Queen Boudica And Her Epic Revenge Against The Roman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7002" y="17032012"/>
            <a:ext cx="740938" cy="5380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ocal History - Palmers Green Communit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09995" y="17019737"/>
            <a:ext cx="571070" cy="57107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acts About The Roman Military and Soldiers - Some ..."/>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0804" y="15941470"/>
            <a:ext cx="1237895" cy="82265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he Death of Thomas Becket in Canterbury Cathedral"/>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0156" y="12964002"/>
            <a:ext cx="1302551" cy="66879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he Black Death - Historic UK"/>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33117" y="12131238"/>
            <a:ext cx="1073304" cy="78082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Free Stock photo of whitby abbey remains | Photoeverywher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94279" y="11887169"/>
            <a:ext cx="808149" cy="52712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Witchcraft Trails in Europe (16th &amp; 17th Century) timeline ..."/>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41543" y="12498411"/>
            <a:ext cx="845821" cy="74009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BBC Radio 4 - In Our Time, The British Empire's Legacy"/>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960485" y="14150509"/>
            <a:ext cx="1341304" cy="75503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quot;Am I Not a Man and a Brother?&quot; · Young American Republic"/>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729155" y="9327618"/>
            <a:ext cx="607130" cy="609268"/>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Veterans of the Civil Rights Movement -- Pins of the ..."/>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691790" y="10578691"/>
            <a:ext cx="507823" cy="503309"/>
          </a:xfrm>
          <a:prstGeom prst="rect">
            <a:avLst/>
          </a:prstGeom>
          <a:noFill/>
          <a:extLst>
            <a:ext uri="{909E8E84-426E-40DD-AFC4-6F175D3DCCD1}">
              <a14:hiddenFill xmlns:a14="http://schemas.microsoft.com/office/drawing/2010/main">
                <a:solidFill>
                  <a:srgbClr val="FFFFFF"/>
                </a:solidFill>
              </a14:hiddenFill>
            </a:ext>
          </a:extLst>
        </p:spPr>
      </p:pic>
      <p:pic>
        <p:nvPicPr>
          <p:cNvPr id="177" name="Picture 4" descr="Local History - Palmers Green Communit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24282" y="10115766"/>
            <a:ext cx="483198" cy="483198"/>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Hippocrates of Cos stock image | Look and Learn"/>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6216" y="7795342"/>
            <a:ext cx="571280" cy="988160"/>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Four Humors Drawing by Grange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186862" y="7794122"/>
            <a:ext cx="564729" cy="730563"/>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Lessons not learnt from first NHS reorganisation in 1974 ..."/>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144798" y="7767177"/>
            <a:ext cx="520677" cy="374522"/>
          </a:xfrm>
          <a:prstGeom prst="rect">
            <a:avLst/>
          </a:prstGeom>
          <a:noFill/>
          <a:extLst>
            <a:ext uri="{909E8E84-426E-40DD-AFC4-6F175D3DCCD1}">
              <a14:hiddenFill xmlns:a14="http://schemas.microsoft.com/office/drawing/2010/main">
                <a:solidFill>
                  <a:srgbClr val="FFFFFF"/>
                </a:solidFill>
              </a14:hiddenFill>
            </a:ext>
          </a:extLst>
        </p:spPr>
      </p:pic>
      <p:sp>
        <p:nvSpPr>
          <p:cNvPr id="182" name="Google Shape;171;p1"/>
          <p:cNvSpPr txBox="1"/>
          <p:nvPr/>
        </p:nvSpPr>
        <p:spPr>
          <a:xfrm>
            <a:off x="6849757" y="9202519"/>
            <a:ext cx="139286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dirty="0" smtClean="0">
                <a:solidFill>
                  <a:schemeClr val="lt1"/>
                </a:solidFill>
                <a:latin typeface="Calibri"/>
                <a:ea typeface="Calibri"/>
                <a:cs typeface="Calibri"/>
                <a:sym typeface="Calibri"/>
              </a:rPr>
              <a:t>Topic </a:t>
            </a:r>
            <a:r>
              <a:rPr lang="en-GB" sz="1000" dirty="0">
                <a:solidFill>
                  <a:schemeClr val="lt1"/>
                </a:solidFill>
                <a:latin typeface="Calibri"/>
                <a:ea typeface="Calibri"/>
                <a:cs typeface="Calibri"/>
                <a:sym typeface="Calibri"/>
              </a:rPr>
              <a:t>4</a:t>
            </a:r>
            <a:endParaRPr sz="1000" dirty="0">
              <a:solidFill>
                <a:schemeClr val="lt1"/>
              </a:solidFill>
              <a:latin typeface="Calibri"/>
              <a:ea typeface="Calibri"/>
              <a:cs typeface="Calibri"/>
              <a:sym typeface="Calibri"/>
            </a:endParaRPr>
          </a:p>
        </p:txBody>
      </p:sp>
      <p:pic>
        <p:nvPicPr>
          <p:cNvPr id="1056" name="Picture 32" descr="[44+] WW2 Tank Wallpapers on WallpaperSafari"/>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516389" y="5164523"/>
            <a:ext cx="780395" cy="486991"/>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Battle of Hastings: Archaeologists Now Think King Harold ..."/>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370778" y="5454236"/>
            <a:ext cx="805292" cy="595916"/>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Preserving the Battle of Hastings from “contamination ..."/>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358" y="6873333"/>
            <a:ext cx="1166885" cy="631491"/>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GCSE History Reasons for the Revolt of the Earls in 1075 ..."/>
          <p:cNvPicPr>
            <a:picLocks noChangeAspect="1" noChangeArrowheads="1"/>
          </p:cNvPicPr>
          <p:nvPr/>
        </p:nvPicPr>
        <p:blipFill rotWithShape="1">
          <a:blip r:embed="rId24">
            <a:extLst>
              <a:ext uri="{28A0092B-C50C-407E-A947-70E740481C1C}">
                <a14:useLocalDpi xmlns:a14="http://schemas.microsoft.com/office/drawing/2010/main" val="0"/>
              </a:ext>
            </a:extLst>
          </a:blip>
          <a:srcRect l="4981" t="11081" r="2676" b="38416"/>
          <a:stretch/>
        </p:blipFill>
        <p:spPr bwMode="auto">
          <a:xfrm>
            <a:off x="2395317" y="3143337"/>
            <a:ext cx="1612986" cy="661621"/>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Durham Castle and Cathedral :: Durham, England ⋆ Most ..."/>
          <p:cNvPicPr>
            <a:picLocks noChangeAspect="1" noChangeArrowheads="1"/>
          </p:cNvPicPr>
          <p:nvPr/>
        </p:nvPicPr>
        <p:blipFill rotWithShape="1">
          <a:blip r:embed="rId25">
            <a:extLst>
              <a:ext uri="{28A0092B-C50C-407E-A947-70E740481C1C}">
                <a14:useLocalDpi xmlns:a14="http://schemas.microsoft.com/office/drawing/2010/main" val="0"/>
              </a:ext>
            </a:extLst>
          </a:blip>
          <a:srcRect l="10550" r="27092"/>
          <a:stretch/>
        </p:blipFill>
        <p:spPr bwMode="auto">
          <a:xfrm>
            <a:off x="44787" y="4801794"/>
            <a:ext cx="982061" cy="885880"/>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descr="Culture in Weimar Germany: on the edge of the volcano ..."/>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100178" y="3561636"/>
            <a:ext cx="1237938" cy="696340"/>
          </a:xfrm>
          <a:prstGeom prst="rect">
            <a:avLst/>
          </a:prstGeom>
          <a:noFill/>
          <a:extLst>
            <a:ext uri="{909E8E84-426E-40DD-AFC4-6F175D3DCCD1}">
              <a14:hiddenFill xmlns:a14="http://schemas.microsoft.com/office/drawing/2010/main">
                <a:solidFill>
                  <a:srgbClr val="FFFFFF"/>
                </a:solidFill>
              </a14:hiddenFill>
            </a:ext>
          </a:extLst>
        </p:spPr>
      </p:pic>
      <p:sp>
        <p:nvSpPr>
          <p:cNvPr id="211" name="Google Shape;176;p1"/>
          <p:cNvSpPr txBox="1"/>
          <p:nvPr/>
        </p:nvSpPr>
        <p:spPr>
          <a:xfrm>
            <a:off x="5548663" y="5011921"/>
            <a:ext cx="139286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00" dirty="0" smtClean="0">
                <a:solidFill>
                  <a:schemeClr val="lt1"/>
                </a:solidFill>
                <a:latin typeface="Calibri"/>
                <a:ea typeface="Calibri"/>
                <a:cs typeface="Calibri"/>
                <a:sym typeface="Calibri"/>
              </a:rPr>
              <a:t>Topic 1</a:t>
            </a:r>
            <a:endParaRPr sz="1000" dirty="0">
              <a:solidFill>
                <a:schemeClr val="lt1"/>
              </a:solidFill>
              <a:latin typeface="Calibri"/>
              <a:ea typeface="Calibri"/>
              <a:cs typeface="Calibri"/>
              <a:sym typeface="Calibri"/>
            </a:endParaRPr>
          </a:p>
        </p:txBody>
      </p:sp>
      <p:cxnSp>
        <p:nvCxnSpPr>
          <p:cNvPr id="212" name="Google Shape;246;p1"/>
          <p:cNvCxnSpPr/>
          <p:nvPr/>
        </p:nvCxnSpPr>
        <p:spPr>
          <a:xfrm>
            <a:off x="8242617" y="3826795"/>
            <a:ext cx="232816" cy="19399"/>
          </a:xfrm>
          <a:prstGeom prst="straightConnector1">
            <a:avLst/>
          </a:prstGeom>
          <a:noFill/>
          <a:ln w="19050" cap="flat" cmpd="sng">
            <a:solidFill>
              <a:srgbClr val="990000"/>
            </a:solidFill>
            <a:prstDash val="solid"/>
            <a:miter lim="800000"/>
            <a:headEnd type="none" w="sm" len="sm"/>
            <a:tailEnd type="oval" w="med" len="med"/>
          </a:ln>
        </p:spPr>
      </p:cxnSp>
      <p:sp>
        <p:nvSpPr>
          <p:cNvPr id="213" name="Google Shape;242;p1"/>
          <p:cNvSpPr txBox="1"/>
          <p:nvPr/>
        </p:nvSpPr>
        <p:spPr>
          <a:xfrm>
            <a:off x="6600082" y="3267308"/>
            <a:ext cx="1717063" cy="144650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800" i="1" dirty="0" smtClean="0">
                <a:solidFill>
                  <a:srgbClr val="595959"/>
                </a:solidFill>
                <a:latin typeface="Calibri"/>
                <a:ea typeface="Calibri"/>
                <a:cs typeface="Calibri"/>
                <a:sym typeface="Calibri"/>
              </a:rPr>
              <a:t>Pupils in Y11 continue to study Germany with a focus on the rise of the Nazi  Party. They focus on how the Nazi state consolidated its power over ordinary Germans. They also study the attempts b the Nazi state to control education and media. An analysis of those who resisted the Nazis is carried out. The final focus is on the treatment of minorities and the Holocaust</a:t>
            </a:r>
            <a:endParaRPr sz="800" i="1" dirty="0">
              <a:solidFill>
                <a:srgbClr val="595959"/>
              </a:solidFill>
              <a:latin typeface="Calibri"/>
              <a:ea typeface="Calibri"/>
              <a:cs typeface="Calibri"/>
              <a:sym typeface="Calibri"/>
            </a:endParaRPr>
          </a:p>
        </p:txBody>
      </p:sp>
      <p:sp>
        <p:nvSpPr>
          <p:cNvPr id="219" name="Google Shape;236;p1"/>
          <p:cNvSpPr txBox="1"/>
          <p:nvPr/>
        </p:nvSpPr>
        <p:spPr>
          <a:xfrm>
            <a:off x="6340443" y="3067794"/>
            <a:ext cx="2200230"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b="1" dirty="0" smtClean="0">
                <a:solidFill>
                  <a:schemeClr val="dk1"/>
                </a:solidFill>
                <a:latin typeface="Calibri"/>
                <a:ea typeface="Calibri"/>
                <a:cs typeface="Calibri"/>
                <a:sym typeface="Calibri"/>
              </a:rPr>
              <a:t>Nazi Germany</a:t>
            </a:r>
            <a:endParaRPr sz="1000" b="1" dirty="0">
              <a:solidFill>
                <a:schemeClr val="dk1"/>
              </a:solidFill>
              <a:latin typeface="Calibri"/>
              <a:ea typeface="Calibri"/>
              <a:cs typeface="Calibri"/>
              <a:sym typeface="Calibri"/>
            </a:endParaRPr>
          </a:p>
        </p:txBody>
      </p:sp>
      <p:pic>
        <p:nvPicPr>
          <p:cNvPr id="1068" name="Picture 44" descr="New Book Reveals Postwar Germany’s Nazi Party Ties Cover-Up"/>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982581" y="1586632"/>
            <a:ext cx="1379296" cy="775084"/>
          </a:xfrm>
          <a:prstGeom prst="rect">
            <a:avLst/>
          </a:prstGeom>
          <a:noFill/>
          <a:extLst>
            <a:ext uri="{909E8E84-426E-40DD-AFC4-6F175D3DCCD1}">
              <a14:hiddenFill xmlns:a14="http://schemas.microsoft.com/office/drawing/2010/main">
                <a:solidFill>
                  <a:srgbClr val="FFFFFF"/>
                </a:solidFill>
              </a14:hiddenFill>
            </a:ext>
          </a:extLst>
        </p:spPr>
      </p:pic>
      <p:pic>
        <p:nvPicPr>
          <p:cNvPr id="1070" name="Picture 46" descr="Four Humors Hippocratic Medicine Photograph by Science Sourc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34687" y="11490581"/>
            <a:ext cx="889629" cy="11688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487</TotalTime>
  <Words>1210</Words>
  <Application>Microsoft Office PowerPoint</Application>
  <PresentationFormat>Custom</PresentationFormat>
  <Paragraphs>76</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Peachey</dc:creator>
  <cp:lastModifiedBy>McDonagh, Michael</cp:lastModifiedBy>
  <cp:revision>58</cp:revision>
  <dcterms:created xsi:type="dcterms:W3CDTF">2018-02-08T08:28:53Z</dcterms:created>
  <dcterms:modified xsi:type="dcterms:W3CDTF">2021-11-17T16:17:14Z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0x0101007765C06C18099B4391E1A22486FDDE02</vt:lpwstr>
  </property>
</Properties>
</file>